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sldIdLst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69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14" descr="bottombar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6572250"/>
            <a:ext cx="9144000" cy="285750"/>
          </a:xfrm>
          <a:prstGeom prst="rect">
            <a:avLst/>
          </a:prstGeom>
          <a:noFill/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476919"/>
            <a:ext cx="8892480" cy="462896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="1" i="1" dirty="0" smtClean="0">
                <a:solidFill>
                  <a:schemeClr val="tx2"/>
                </a:solidFill>
                <a:cs typeface="Arial" charset="0"/>
              </a:rPr>
              <a:t>Compassionate God,</a:t>
            </a:r>
            <a:br>
              <a:rPr lang="en-GB" sz="3200" b="1" i="1" dirty="0" smtClean="0">
                <a:solidFill>
                  <a:schemeClr val="tx2"/>
                </a:solidFill>
                <a:cs typeface="Arial" charset="0"/>
              </a:rPr>
            </a:br>
            <a:r>
              <a:rPr lang="en-GB" sz="3200" b="1" i="1" dirty="0" smtClean="0">
                <a:solidFill>
                  <a:schemeClr val="tx2"/>
                </a:solidFill>
                <a:cs typeface="Arial" charset="0"/>
              </a:rPr>
              <a:t>The ancient of days</a:t>
            </a:r>
            <a:br>
              <a:rPr lang="en-GB" sz="3200" b="1" i="1" dirty="0" smtClean="0">
                <a:solidFill>
                  <a:schemeClr val="tx2"/>
                </a:solidFill>
                <a:cs typeface="Arial" charset="0"/>
              </a:rPr>
            </a:br>
            <a:r>
              <a:rPr lang="en-GB" sz="3200" b="1" i="1" dirty="0" smtClean="0">
                <a:solidFill>
                  <a:schemeClr val="tx2"/>
                </a:solidFill>
                <a:cs typeface="Arial" charset="0"/>
              </a:rPr>
              <a:t>Compassionate God</a:t>
            </a:r>
            <a:br>
              <a:rPr lang="en-GB" sz="3200" b="1" i="1" dirty="0" smtClean="0">
                <a:solidFill>
                  <a:schemeClr val="tx2"/>
                </a:solidFill>
                <a:cs typeface="Arial" charset="0"/>
              </a:rPr>
            </a:br>
            <a:r>
              <a:rPr lang="en-GB" sz="3200" b="1" i="1" dirty="0" smtClean="0">
                <a:solidFill>
                  <a:schemeClr val="tx2"/>
                </a:solidFill>
                <a:cs typeface="Arial" charset="0"/>
              </a:rPr>
              <a:t>Your mercy never fails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i="1" dirty="0" smtClean="0">
              <a:solidFill>
                <a:schemeClr val="tx2"/>
              </a:solidFill>
              <a:cs typeface="Arial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 smtClean="0">
                <a:solidFill>
                  <a:schemeClr val="tx2"/>
                </a:solidFill>
                <a:cs typeface="Arial" charset="0"/>
              </a:rPr>
              <a:t>Never ending is your love for me</a:t>
            </a:r>
            <a:br>
              <a:rPr lang="en-GB" sz="3200" b="1" dirty="0" smtClean="0">
                <a:solidFill>
                  <a:schemeClr val="tx2"/>
                </a:solidFill>
                <a:cs typeface="Arial" charset="0"/>
              </a:rPr>
            </a:br>
            <a:r>
              <a:rPr lang="en-GB" sz="3200" b="1" dirty="0" smtClean="0">
                <a:solidFill>
                  <a:schemeClr val="tx2"/>
                </a:solidFill>
                <a:cs typeface="Arial" charset="0"/>
              </a:rPr>
              <a:t>Even if I lose my way</a:t>
            </a:r>
            <a:br>
              <a:rPr lang="en-GB" sz="3200" b="1" dirty="0" smtClean="0">
                <a:solidFill>
                  <a:schemeClr val="tx2"/>
                </a:solidFill>
                <a:cs typeface="Arial" charset="0"/>
              </a:rPr>
            </a:br>
            <a:r>
              <a:rPr lang="en-GB" sz="3200" b="1" dirty="0" smtClean="0">
                <a:solidFill>
                  <a:schemeClr val="tx2"/>
                </a:solidFill>
                <a:cs typeface="Arial" charset="0"/>
              </a:rPr>
              <a:t>In distress I called out to you Lord,</a:t>
            </a:r>
            <a:br>
              <a:rPr lang="en-GB" sz="3200" b="1" dirty="0" smtClean="0">
                <a:solidFill>
                  <a:schemeClr val="tx2"/>
                </a:solidFill>
                <a:cs typeface="Arial" charset="0"/>
              </a:rPr>
            </a:br>
            <a:r>
              <a:rPr lang="en-GB" sz="3200" b="1" dirty="0" smtClean="0">
                <a:solidFill>
                  <a:schemeClr val="tx2"/>
                </a:solidFill>
                <a:cs typeface="Arial" charset="0"/>
              </a:rPr>
              <a:t>And you listened to my cry.</a:t>
            </a:r>
          </a:p>
        </p:txBody>
      </p:sp>
    </p:spTree>
    <p:extLst>
      <p:ext uri="{BB962C8B-B14F-4D97-AF65-F5344CB8AC3E}">
        <p14:creationId xmlns:p14="http://schemas.microsoft.com/office/powerpoint/2010/main" val="40884751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476672"/>
            <a:ext cx="8892480" cy="462896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="1" i="1" dirty="0" smtClean="0">
                <a:solidFill>
                  <a:schemeClr val="tx2"/>
                </a:solidFill>
                <a:cs typeface="Arial" charset="0"/>
              </a:rPr>
              <a:t>Compassionate God,</a:t>
            </a:r>
            <a:br>
              <a:rPr lang="en-GB" sz="3200" b="1" i="1" dirty="0" smtClean="0">
                <a:solidFill>
                  <a:schemeClr val="tx2"/>
                </a:solidFill>
                <a:cs typeface="Arial" charset="0"/>
              </a:rPr>
            </a:br>
            <a:r>
              <a:rPr lang="en-GB" sz="3200" b="1" i="1" dirty="0" smtClean="0">
                <a:solidFill>
                  <a:schemeClr val="tx2"/>
                </a:solidFill>
                <a:cs typeface="Arial" charset="0"/>
              </a:rPr>
              <a:t>The ancient of days</a:t>
            </a:r>
            <a:br>
              <a:rPr lang="en-GB" sz="3200" b="1" i="1" dirty="0" smtClean="0">
                <a:solidFill>
                  <a:schemeClr val="tx2"/>
                </a:solidFill>
                <a:cs typeface="Arial" charset="0"/>
              </a:rPr>
            </a:br>
            <a:r>
              <a:rPr lang="en-GB" sz="3200" b="1" i="1" dirty="0" smtClean="0">
                <a:solidFill>
                  <a:schemeClr val="tx2"/>
                </a:solidFill>
                <a:cs typeface="Arial" charset="0"/>
              </a:rPr>
              <a:t>Compassionate God</a:t>
            </a:r>
            <a:br>
              <a:rPr lang="en-GB" sz="3200" b="1" i="1" dirty="0" smtClean="0">
                <a:solidFill>
                  <a:schemeClr val="tx2"/>
                </a:solidFill>
                <a:cs typeface="Arial" charset="0"/>
              </a:rPr>
            </a:br>
            <a:r>
              <a:rPr lang="en-GB" sz="3200" b="1" i="1" dirty="0" smtClean="0">
                <a:solidFill>
                  <a:schemeClr val="tx2"/>
                </a:solidFill>
                <a:cs typeface="Arial" charset="0"/>
              </a:rPr>
              <a:t>Your mercy never fails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i="1" dirty="0" smtClean="0">
              <a:solidFill>
                <a:schemeClr val="tx2"/>
              </a:solidFill>
              <a:cs typeface="Arial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 smtClean="0">
                <a:solidFill>
                  <a:schemeClr val="tx2"/>
                </a:solidFill>
                <a:cs typeface="Arial" charset="0"/>
              </a:rPr>
              <a:t>And I know that you’re a gracious God</a:t>
            </a:r>
            <a:br>
              <a:rPr lang="en-GB" sz="3200" b="1" dirty="0" smtClean="0">
                <a:solidFill>
                  <a:schemeClr val="tx2"/>
                </a:solidFill>
                <a:cs typeface="Arial" charset="0"/>
              </a:rPr>
            </a:br>
            <a:r>
              <a:rPr lang="en-GB" sz="3200" b="1" dirty="0" smtClean="0">
                <a:solidFill>
                  <a:schemeClr val="tx2"/>
                </a:solidFill>
                <a:cs typeface="Arial" charset="0"/>
              </a:rPr>
              <a:t>Slow to anger in your love</a:t>
            </a:r>
            <a:br>
              <a:rPr lang="en-GB" sz="3200" b="1" dirty="0" smtClean="0">
                <a:solidFill>
                  <a:schemeClr val="tx2"/>
                </a:solidFill>
                <a:cs typeface="Arial" charset="0"/>
              </a:rPr>
            </a:br>
            <a:r>
              <a:rPr lang="en-GB" sz="3200" b="1" dirty="0" smtClean="0">
                <a:solidFill>
                  <a:schemeClr val="tx2"/>
                </a:solidFill>
                <a:cs typeface="Arial" charset="0"/>
              </a:rPr>
              <a:t>Your compassion turns your anger away</a:t>
            </a:r>
            <a:br>
              <a:rPr lang="en-GB" sz="3200" b="1" dirty="0" smtClean="0">
                <a:solidFill>
                  <a:schemeClr val="tx2"/>
                </a:solidFill>
                <a:cs typeface="Arial" charset="0"/>
              </a:rPr>
            </a:br>
            <a:r>
              <a:rPr lang="en-GB" sz="3200" b="1" dirty="0" smtClean="0">
                <a:solidFill>
                  <a:schemeClr val="tx2"/>
                </a:solidFill>
                <a:cs typeface="Arial" charset="0"/>
              </a:rPr>
              <a:t>So that we shall never die</a:t>
            </a:r>
          </a:p>
        </p:txBody>
      </p:sp>
    </p:spTree>
    <p:extLst>
      <p:ext uri="{BB962C8B-B14F-4D97-AF65-F5344CB8AC3E}">
        <p14:creationId xmlns:p14="http://schemas.microsoft.com/office/powerpoint/2010/main" val="3312249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548680"/>
            <a:ext cx="8748464" cy="462896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="1" i="1" dirty="0" smtClean="0">
                <a:solidFill>
                  <a:schemeClr val="tx2"/>
                </a:solidFill>
                <a:cs typeface="Arial" charset="0"/>
              </a:rPr>
              <a:t>Compassionate God,</a:t>
            </a:r>
            <a:br>
              <a:rPr lang="en-GB" sz="3200" b="1" i="1" dirty="0" smtClean="0">
                <a:solidFill>
                  <a:schemeClr val="tx2"/>
                </a:solidFill>
                <a:cs typeface="Arial" charset="0"/>
              </a:rPr>
            </a:br>
            <a:r>
              <a:rPr lang="en-GB" sz="3200" b="1" i="1" dirty="0" smtClean="0">
                <a:solidFill>
                  <a:schemeClr val="tx2"/>
                </a:solidFill>
                <a:cs typeface="Arial" charset="0"/>
              </a:rPr>
              <a:t>the ancient of days</a:t>
            </a:r>
            <a:br>
              <a:rPr lang="en-GB" sz="3200" b="1" i="1" dirty="0" smtClean="0">
                <a:solidFill>
                  <a:schemeClr val="tx2"/>
                </a:solidFill>
                <a:cs typeface="Arial" charset="0"/>
              </a:rPr>
            </a:br>
            <a:r>
              <a:rPr lang="en-GB" sz="3200" b="1" i="1" dirty="0" smtClean="0">
                <a:solidFill>
                  <a:schemeClr val="tx2"/>
                </a:solidFill>
                <a:cs typeface="Arial" charset="0"/>
              </a:rPr>
              <a:t>Compassionate God</a:t>
            </a:r>
            <a:br>
              <a:rPr lang="en-GB" sz="3200" b="1" i="1" dirty="0" smtClean="0">
                <a:solidFill>
                  <a:schemeClr val="tx2"/>
                </a:solidFill>
                <a:cs typeface="Arial" charset="0"/>
              </a:rPr>
            </a:br>
            <a:r>
              <a:rPr lang="en-GB" sz="3200" b="1" i="1" dirty="0" smtClean="0">
                <a:solidFill>
                  <a:schemeClr val="tx2"/>
                </a:solidFill>
                <a:cs typeface="Arial" charset="0"/>
              </a:rPr>
              <a:t>Your mercy never fails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i="1" dirty="0" smtClean="0">
              <a:solidFill>
                <a:schemeClr val="tx2"/>
              </a:solidFill>
              <a:cs typeface="Arial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 smtClean="0">
                <a:solidFill>
                  <a:schemeClr val="tx2"/>
                </a:solidFill>
                <a:cs typeface="Arial" charset="0"/>
              </a:rPr>
              <a:t>I worship the Lord,</a:t>
            </a:r>
            <a:br>
              <a:rPr lang="en-GB" sz="3200" b="1" dirty="0" smtClean="0">
                <a:solidFill>
                  <a:schemeClr val="tx2"/>
                </a:solidFill>
                <a:cs typeface="Arial" charset="0"/>
              </a:rPr>
            </a:br>
            <a:r>
              <a:rPr lang="en-GB" sz="3200" b="1" dirty="0" smtClean="0">
                <a:solidFill>
                  <a:schemeClr val="tx2"/>
                </a:solidFill>
                <a:cs typeface="Arial" charset="0"/>
              </a:rPr>
              <a:t>God of heaven and earth</a:t>
            </a:r>
            <a:br>
              <a:rPr lang="en-GB" sz="3200" b="1" dirty="0" smtClean="0">
                <a:solidFill>
                  <a:schemeClr val="tx2"/>
                </a:solidFill>
                <a:cs typeface="Arial" charset="0"/>
              </a:rPr>
            </a:br>
            <a:r>
              <a:rPr lang="en-GB" sz="3200" b="1" dirty="0" smtClean="0">
                <a:solidFill>
                  <a:schemeClr val="tx2"/>
                </a:solidFill>
                <a:cs typeface="Arial" charset="0"/>
              </a:rPr>
              <a:t>I worship the Lord,</a:t>
            </a:r>
            <a:br>
              <a:rPr lang="en-GB" sz="3200" b="1" dirty="0" smtClean="0">
                <a:solidFill>
                  <a:schemeClr val="tx2"/>
                </a:solidFill>
                <a:cs typeface="Arial" charset="0"/>
              </a:rPr>
            </a:br>
            <a:r>
              <a:rPr lang="en-GB" sz="3200" b="1" dirty="0" smtClean="0">
                <a:solidFill>
                  <a:schemeClr val="tx2"/>
                </a:solidFill>
                <a:cs typeface="Arial" charset="0"/>
              </a:rPr>
              <a:t>God of heaven and earth</a:t>
            </a:r>
          </a:p>
        </p:txBody>
      </p:sp>
    </p:spTree>
    <p:extLst>
      <p:ext uri="{BB962C8B-B14F-4D97-AF65-F5344CB8AC3E}">
        <p14:creationId xmlns:p14="http://schemas.microsoft.com/office/powerpoint/2010/main" val="4953054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548680"/>
            <a:ext cx="8893175" cy="5453801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="1" i="1" dirty="0" smtClean="0">
                <a:solidFill>
                  <a:schemeClr val="tx2"/>
                </a:solidFill>
                <a:cs typeface="Arial" charset="0"/>
              </a:rPr>
              <a:t>Compassionate God,</a:t>
            </a:r>
            <a:br>
              <a:rPr lang="en-GB" sz="3200" b="1" i="1" dirty="0" smtClean="0">
                <a:solidFill>
                  <a:schemeClr val="tx2"/>
                </a:solidFill>
                <a:cs typeface="Arial" charset="0"/>
              </a:rPr>
            </a:br>
            <a:r>
              <a:rPr lang="en-GB" sz="3200" b="1" i="1" dirty="0" smtClean="0">
                <a:solidFill>
                  <a:schemeClr val="tx2"/>
                </a:solidFill>
                <a:cs typeface="Arial" charset="0"/>
              </a:rPr>
              <a:t>the ancient of days</a:t>
            </a:r>
            <a:br>
              <a:rPr lang="en-GB" sz="3200" b="1" i="1" dirty="0" smtClean="0">
                <a:solidFill>
                  <a:schemeClr val="tx2"/>
                </a:solidFill>
                <a:cs typeface="Arial" charset="0"/>
              </a:rPr>
            </a:br>
            <a:r>
              <a:rPr lang="en-GB" sz="3200" b="1" i="1" dirty="0" smtClean="0">
                <a:solidFill>
                  <a:schemeClr val="tx2"/>
                </a:solidFill>
                <a:cs typeface="Arial" charset="0"/>
              </a:rPr>
              <a:t>Compassionate God</a:t>
            </a:r>
            <a:br>
              <a:rPr lang="en-GB" sz="3200" b="1" i="1" dirty="0" smtClean="0">
                <a:solidFill>
                  <a:schemeClr val="tx2"/>
                </a:solidFill>
                <a:cs typeface="Arial" charset="0"/>
              </a:rPr>
            </a:br>
            <a:r>
              <a:rPr lang="en-GB" sz="3200" b="1" i="1" dirty="0">
                <a:solidFill>
                  <a:schemeClr val="tx2"/>
                </a:solidFill>
                <a:cs typeface="Arial" charset="0"/>
              </a:rPr>
              <a:t>Your mercy never </a:t>
            </a:r>
            <a:r>
              <a:rPr lang="en-GB" sz="3200" b="1" i="1" dirty="0" smtClean="0">
                <a:solidFill>
                  <a:schemeClr val="tx2"/>
                </a:solidFill>
                <a:cs typeface="Arial" charset="0"/>
              </a:rPr>
              <a:t>fails</a:t>
            </a:r>
            <a:br>
              <a:rPr lang="en-GB" sz="3200" b="1" i="1" dirty="0" smtClean="0">
                <a:solidFill>
                  <a:schemeClr val="tx2"/>
                </a:solidFill>
                <a:cs typeface="Arial" charset="0"/>
              </a:rPr>
            </a:br>
            <a:r>
              <a:rPr lang="en-GB" sz="3200" b="1" i="1" dirty="0" smtClean="0">
                <a:solidFill>
                  <a:schemeClr val="tx2"/>
                </a:solidFill>
                <a:cs typeface="Arial" charset="0"/>
              </a:rPr>
              <a:t>Your </a:t>
            </a:r>
            <a:r>
              <a:rPr lang="en-GB" sz="3200" b="1" i="1" dirty="0">
                <a:solidFill>
                  <a:schemeClr val="tx2"/>
                </a:solidFill>
                <a:cs typeface="Arial" charset="0"/>
              </a:rPr>
              <a:t>mercy never fails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600" b="1" dirty="0" smtClean="0">
              <a:solidFill>
                <a:schemeClr val="tx2"/>
              </a:solidFill>
              <a:cs typeface="Arial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3600" b="1" dirty="0" smtClean="0">
              <a:solidFill>
                <a:schemeClr val="tx2"/>
              </a:solidFill>
              <a:cs typeface="Arial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3600" b="1" dirty="0" smtClean="0">
              <a:solidFill>
                <a:schemeClr val="tx2"/>
              </a:solidFill>
              <a:cs typeface="Arial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3600" b="1" dirty="0" smtClean="0">
              <a:solidFill>
                <a:schemeClr val="tx2"/>
              </a:solidFill>
              <a:cs typeface="Arial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1800" b="1" dirty="0" smtClean="0">
                <a:solidFill>
                  <a:schemeClr val="tx2"/>
                </a:solidFill>
                <a:cs typeface="Arial" charset="0"/>
              </a:rPr>
              <a:t>Steve Cracknell © </a:t>
            </a:r>
            <a:r>
              <a:rPr lang="en-GB" sz="1800" b="1" smtClean="0">
                <a:solidFill>
                  <a:schemeClr val="tx2"/>
                </a:solidFill>
                <a:cs typeface="Arial" charset="0"/>
              </a:rPr>
              <a:t>2009 </a:t>
            </a:r>
            <a:r>
              <a:rPr lang="en-GB" sz="1800" b="1" smtClean="0">
                <a:solidFill>
                  <a:schemeClr val="tx2"/>
                </a:solidFill>
                <a:cs typeface="Arial" charset="0"/>
              </a:rPr>
              <a:t>CCL </a:t>
            </a:r>
            <a:r>
              <a:rPr lang="en-GB" sz="1800" b="1" smtClean="0">
                <a:solidFill>
                  <a:schemeClr val="tx2"/>
                </a:solidFill>
                <a:cs typeface="Arial" charset="0"/>
              </a:rPr>
              <a:t>Licence </a:t>
            </a:r>
            <a:r>
              <a:rPr lang="en-GB" sz="1800" b="1" smtClean="0">
                <a:solidFill>
                  <a:schemeClr val="tx2"/>
                </a:solidFill>
                <a:cs typeface="Arial" charset="0"/>
              </a:rPr>
              <a:t>No.</a:t>
            </a:r>
            <a:endParaRPr lang="en-GB" sz="1800" b="1" dirty="0" smtClean="0">
              <a:solidFill>
                <a:schemeClr val="tx2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26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ft blu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Soft blue</Template>
  <TotalTime>4</TotalTime>
  <Words>12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Soft blue</vt:lpstr>
      <vt:lpstr>White with Courier font for code slides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</dc:creator>
  <cp:lastModifiedBy>steve</cp:lastModifiedBy>
  <cp:revision>5</cp:revision>
  <dcterms:created xsi:type="dcterms:W3CDTF">2013-01-04T21:55:55Z</dcterms:created>
  <dcterms:modified xsi:type="dcterms:W3CDTF">2019-01-04T14:38:42Z</dcterms:modified>
</cp:coreProperties>
</file>