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464FFF-FACF-46A4-B92B-8B40E3C399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242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CA3CF-3E53-4637-A558-72CB49B73C0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217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D1A36-EDF1-4B9D-9BC9-4B50132262C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8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111AA-E243-4635-8F4F-080A1C23B89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736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7D71-1358-4D80-B4BD-81468C256C3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59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DC665-6C64-4FE2-9ACE-ED829A573FA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140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6F6B-A001-4892-A491-CDA17D15CB5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99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5A1C2-7DE0-4D2A-93E4-2B2E1593448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94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973-01A4-4BB8-92C9-11922BBCA10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22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B878B-B404-4A1B-A3B0-DFC252451FC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815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8D0-797C-45EF-A897-8A481CA8281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94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AD57-9128-4F09-A946-86362A83B2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90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BF88-347C-4639-A97A-837114EAB41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691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Standing at the cross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Thorns pressed on His head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Punished like a thief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He steals my heart away, steals my heart away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endParaRPr lang="en-GB" alt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Insults fly around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Words can break your heart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No word in reply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Word of life for me, word of life for me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endParaRPr lang="en-GB" alt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Darkness of the soul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Life, it ebbs away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Father’s light is gone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2800" b="1" dirty="0">
                <a:solidFill>
                  <a:schemeClr val="tx2">
                    <a:lumMod val="50000"/>
                  </a:schemeClr>
                </a:solidFill>
              </a:rPr>
              <a:t>Light for all the world, light for all the world</a:t>
            </a:r>
          </a:p>
          <a:p>
            <a:pPr marL="1347788" indent="22225">
              <a:lnSpc>
                <a:spcPct val="80000"/>
              </a:lnSpc>
              <a:buFontTx/>
              <a:buNone/>
            </a:pPr>
            <a:endParaRPr lang="en-GB" altLang="en-US" sz="1600" b="1" dirty="0">
              <a:solidFill>
                <a:schemeClr val="tx2">
                  <a:lumMod val="50000"/>
                </a:schemeClr>
              </a:solidFill>
            </a:endParaRPr>
          </a:p>
          <a:p>
            <a:pPr marL="1347788" indent="22225">
              <a:lnSpc>
                <a:spcPct val="80000"/>
              </a:lnSpc>
              <a:buFontTx/>
              <a:buNone/>
            </a:pPr>
            <a:r>
              <a:rPr lang="en-GB" altLang="en-US" sz="1600" b="1" dirty="0">
                <a:solidFill>
                  <a:schemeClr val="tx2">
                    <a:lumMod val="50000"/>
                  </a:schemeClr>
                </a:solidFill>
              </a:rPr>
              <a:t>Copyright Steve Cracknell </a:t>
            </a:r>
            <a:r>
              <a:rPr lang="en-GB" altLang="en-US" sz="1600" b="1" dirty="0" smtClean="0">
                <a:solidFill>
                  <a:schemeClr val="tx2">
                    <a:lumMod val="50000"/>
                  </a:schemeClr>
                </a:solidFill>
              </a:rPr>
              <a:t>2003 </a:t>
            </a:r>
            <a:r>
              <a:rPr lang="en-GB" altLang="en-US" sz="1600" b="1" smtClean="0">
                <a:solidFill>
                  <a:schemeClr val="tx2">
                    <a:lumMod val="50000"/>
                  </a:schemeClr>
                </a:solidFill>
              </a:rPr>
              <a:t>CCL License No.</a:t>
            </a:r>
            <a:endParaRPr lang="en-GB" alt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C</dc:creator>
  <cp:lastModifiedBy>steve</cp:lastModifiedBy>
  <cp:revision>11</cp:revision>
  <dcterms:created xsi:type="dcterms:W3CDTF">2008-04-18T20:48:46Z</dcterms:created>
  <dcterms:modified xsi:type="dcterms:W3CDTF">2019-01-04T14:50:23Z</dcterms:modified>
</cp:coreProperties>
</file>