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69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247A-E67D-4E1B-B6A5-19AF9B2C6076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C99C-62AC-4B25-8DF6-AC49170B5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92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247A-E67D-4E1B-B6A5-19AF9B2C6076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C99C-62AC-4B25-8DF6-AC49170B5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31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247A-E67D-4E1B-B6A5-19AF9B2C6076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C99C-62AC-4B25-8DF6-AC49170B5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83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247A-E67D-4E1B-B6A5-19AF9B2C6076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C99C-62AC-4B25-8DF6-AC49170B5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88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247A-E67D-4E1B-B6A5-19AF9B2C6076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C99C-62AC-4B25-8DF6-AC49170B5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480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247A-E67D-4E1B-B6A5-19AF9B2C6076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C99C-62AC-4B25-8DF6-AC49170B5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59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247A-E67D-4E1B-B6A5-19AF9B2C6076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C99C-62AC-4B25-8DF6-AC49170B5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2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247A-E67D-4E1B-B6A5-19AF9B2C6076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C99C-62AC-4B25-8DF6-AC49170B5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23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247A-E67D-4E1B-B6A5-19AF9B2C6076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C99C-62AC-4B25-8DF6-AC49170B5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859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247A-E67D-4E1B-B6A5-19AF9B2C6076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C99C-62AC-4B25-8DF6-AC49170B5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995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247A-E67D-4E1B-B6A5-19AF9B2C6076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C99C-62AC-4B25-8DF6-AC49170B5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92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7247A-E67D-4E1B-B6A5-19AF9B2C6076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FC99C-62AC-4B25-8DF6-AC49170B5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91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47283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Standing on the rock, standing on the rock</a:t>
            </a:r>
            <a:br>
              <a:rPr lang="en-GB" sz="3200" b="1" dirty="0" smtClean="0"/>
            </a:br>
            <a:r>
              <a:rPr lang="en-GB" sz="3200" b="1" dirty="0" smtClean="0"/>
              <a:t>Standing on the solid rock (repeat)</a:t>
            </a:r>
          </a:p>
          <a:p>
            <a:r>
              <a:rPr lang="en-GB" sz="3200" b="1" dirty="0" smtClean="0"/>
              <a:t>Solid rock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When the storm comes I can stand</a:t>
            </a:r>
            <a:br>
              <a:rPr lang="en-GB" sz="3200" b="1" dirty="0" smtClean="0"/>
            </a:br>
            <a:r>
              <a:rPr lang="en-GB" sz="3200" b="1" dirty="0" smtClean="0"/>
              <a:t>Safe in the Father’s mighty hand</a:t>
            </a:r>
          </a:p>
          <a:p>
            <a:r>
              <a:rPr lang="en-GB" sz="3200" b="1" dirty="0" smtClean="0"/>
              <a:t>Firm foundations built to last </a:t>
            </a:r>
            <a:br>
              <a:rPr lang="en-GB" sz="3200" b="1" dirty="0" smtClean="0"/>
            </a:br>
            <a:r>
              <a:rPr lang="en-GB" sz="3200" b="1" dirty="0" smtClean="0"/>
              <a:t>I’m standing on the rock, solid rock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Cornerstone since time began</a:t>
            </a:r>
            <a:br>
              <a:rPr lang="en-GB" sz="3200" b="1" dirty="0" smtClean="0"/>
            </a:br>
            <a:r>
              <a:rPr lang="en-GB" sz="3200" b="1" dirty="0" smtClean="0"/>
              <a:t>Laid in the master builder’s plan</a:t>
            </a:r>
          </a:p>
          <a:p>
            <a:r>
              <a:rPr lang="en-GB" sz="3200" b="1" dirty="0" smtClean="0"/>
              <a:t>Rock on which you can depend</a:t>
            </a:r>
            <a:br>
              <a:rPr lang="en-GB" sz="3200" b="1" dirty="0" smtClean="0"/>
            </a:br>
            <a:r>
              <a:rPr lang="en-GB" sz="3200" b="1" dirty="0" smtClean="0"/>
              <a:t>I’m standing on the rock, solid rock</a:t>
            </a:r>
          </a:p>
        </p:txBody>
      </p:sp>
    </p:spTree>
    <p:extLst>
      <p:ext uri="{BB962C8B-B14F-4D97-AF65-F5344CB8AC3E}">
        <p14:creationId xmlns:p14="http://schemas.microsoft.com/office/powerpoint/2010/main" val="1120177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2048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Standing on the rock, standing on the rock, </a:t>
            </a:r>
            <a:br>
              <a:rPr lang="en-GB" sz="3200" b="1" dirty="0" smtClean="0"/>
            </a:br>
            <a:r>
              <a:rPr lang="en-GB" sz="3200" b="1" dirty="0" smtClean="0"/>
              <a:t>Sanding on the solid rock (repeat)</a:t>
            </a:r>
          </a:p>
          <a:p>
            <a:r>
              <a:rPr lang="en-GB" sz="3200" b="1" dirty="0" smtClean="0"/>
              <a:t>Solid rock</a:t>
            </a:r>
          </a:p>
          <a:p>
            <a:r>
              <a:rPr lang="en-GB" sz="3200" b="1" dirty="0" smtClean="0"/>
              <a:t>Jesus is the rock, Jesus is the rock,</a:t>
            </a:r>
            <a:br>
              <a:rPr lang="en-GB" sz="3200" b="1" dirty="0" smtClean="0"/>
            </a:br>
            <a:r>
              <a:rPr lang="en-GB" sz="3200" b="1" dirty="0" smtClean="0"/>
              <a:t>Jesus is the solid rock (repeat)</a:t>
            </a:r>
          </a:p>
          <a:p>
            <a:r>
              <a:rPr lang="en-GB" sz="3200" b="1" dirty="0" smtClean="0"/>
              <a:t>Solid rock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Come to Him the living stone</a:t>
            </a:r>
            <a:br>
              <a:rPr lang="en-GB" sz="3200" b="1" dirty="0" smtClean="0"/>
            </a:br>
            <a:r>
              <a:rPr lang="en-GB" sz="3200" b="1" dirty="0" smtClean="0"/>
              <a:t>Precious in the sight of God</a:t>
            </a:r>
          </a:p>
          <a:p>
            <a:r>
              <a:rPr lang="en-GB" sz="3200" b="1" dirty="0" smtClean="0"/>
              <a:t>Rock of ages stands for me</a:t>
            </a:r>
            <a:br>
              <a:rPr lang="en-GB" sz="3200" b="1" dirty="0" smtClean="0"/>
            </a:br>
            <a:r>
              <a:rPr lang="en-GB" sz="3200" b="1" dirty="0" smtClean="0"/>
              <a:t>I’m standing on the rock, solid rock</a:t>
            </a:r>
          </a:p>
        </p:txBody>
      </p:sp>
    </p:spTree>
    <p:extLst>
      <p:ext uri="{BB962C8B-B14F-4D97-AF65-F5344CB8AC3E}">
        <p14:creationId xmlns:p14="http://schemas.microsoft.com/office/powerpoint/2010/main" val="4260710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0474"/>
            <a:ext cx="91440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Standing on the rock, standing on the rock</a:t>
            </a:r>
            <a:br>
              <a:rPr lang="en-GB" sz="3200" b="1" dirty="0" smtClean="0"/>
            </a:br>
            <a:r>
              <a:rPr lang="en-GB" sz="3200" b="1" dirty="0" smtClean="0"/>
              <a:t>Standing on the solid rock </a:t>
            </a:r>
          </a:p>
          <a:p>
            <a:r>
              <a:rPr lang="en-GB" sz="3200" b="1" dirty="0" smtClean="0"/>
              <a:t>Standing on the rock, standing on the rock</a:t>
            </a:r>
            <a:br>
              <a:rPr lang="en-GB" sz="3200" b="1" dirty="0" smtClean="0"/>
            </a:br>
            <a:r>
              <a:rPr lang="en-GB" sz="3200" b="1" dirty="0" smtClean="0"/>
              <a:t>Standing on the solid rock, s</a:t>
            </a:r>
            <a:r>
              <a:rPr lang="en-GB" sz="3200" b="1" dirty="0" smtClean="0"/>
              <a:t>olid rock</a:t>
            </a:r>
          </a:p>
          <a:p>
            <a:endParaRPr lang="en-GB" sz="3200" b="1" smtClean="0"/>
          </a:p>
          <a:p>
            <a:r>
              <a:rPr lang="en-GB" sz="3200" b="1" smtClean="0"/>
              <a:t>Jesus </a:t>
            </a:r>
            <a:r>
              <a:rPr lang="en-GB" sz="3200" b="1" dirty="0" smtClean="0"/>
              <a:t>is the rock, Jesus is the rock</a:t>
            </a:r>
            <a:br>
              <a:rPr lang="en-GB" sz="3200" b="1" dirty="0" smtClean="0"/>
            </a:br>
            <a:r>
              <a:rPr lang="en-GB" sz="3200" b="1" dirty="0" smtClean="0"/>
              <a:t>Jesus is the solid rock</a:t>
            </a:r>
          </a:p>
          <a:p>
            <a:r>
              <a:rPr lang="en-GB" sz="3200" b="1" dirty="0" smtClean="0"/>
              <a:t>Jesus is the rock, Jesus is the rock</a:t>
            </a:r>
            <a:br>
              <a:rPr lang="en-GB" sz="3200" b="1" dirty="0" smtClean="0"/>
            </a:br>
            <a:r>
              <a:rPr lang="en-GB" sz="3200" b="1" dirty="0" smtClean="0"/>
              <a:t>Jesus is the solid rock, s</a:t>
            </a:r>
            <a:r>
              <a:rPr lang="en-GB" sz="3200" b="1" dirty="0" smtClean="0"/>
              <a:t>olid rock</a:t>
            </a:r>
          </a:p>
          <a:p>
            <a:endParaRPr lang="en-GB" sz="3200" b="1" dirty="0" smtClean="0"/>
          </a:p>
          <a:p>
            <a:endParaRPr lang="en-GB" sz="3200" b="1" dirty="0" smtClean="0"/>
          </a:p>
          <a:p>
            <a:endParaRPr lang="en-GB" sz="3200" b="1" dirty="0" smtClean="0"/>
          </a:p>
          <a:p>
            <a:r>
              <a:rPr lang="en-GB" sz="2000" b="1" dirty="0" smtClean="0"/>
              <a:t>Copyright Steve Cracknell 2016 – CCL No.</a:t>
            </a:r>
          </a:p>
        </p:txBody>
      </p:sp>
    </p:spTree>
    <p:extLst>
      <p:ext uri="{BB962C8B-B14F-4D97-AF65-F5344CB8AC3E}">
        <p14:creationId xmlns:p14="http://schemas.microsoft.com/office/powerpoint/2010/main" val="582972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28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</dc:creator>
  <cp:lastModifiedBy>steve</cp:lastModifiedBy>
  <cp:revision>1</cp:revision>
  <dcterms:created xsi:type="dcterms:W3CDTF">2019-01-05T11:32:29Z</dcterms:created>
  <dcterms:modified xsi:type="dcterms:W3CDTF">2019-01-05T11:40:39Z</dcterms:modified>
</cp:coreProperties>
</file>