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69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ED3-2BA9-4720-BA04-66AB51A85952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5A644-9E5D-4AC8-9BFC-4D49EB557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587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ED3-2BA9-4720-BA04-66AB51A85952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5A644-9E5D-4AC8-9BFC-4D49EB557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27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ED3-2BA9-4720-BA04-66AB51A85952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5A644-9E5D-4AC8-9BFC-4D49EB557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670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ED3-2BA9-4720-BA04-66AB51A85952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5A644-9E5D-4AC8-9BFC-4D49EB557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196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ED3-2BA9-4720-BA04-66AB51A85952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5A644-9E5D-4AC8-9BFC-4D49EB557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274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ED3-2BA9-4720-BA04-66AB51A85952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5A644-9E5D-4AC8-9BFC-4D49EB557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529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ED3-2BA9-4720-BA04-66AB51A85952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5A644-9E5D-4AC8-9BFC-4D49EB557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820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ED3-2BA9-4720-BA04-66AB51A85952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5A644-9E5D-4AC8-9BFC-4D49EB557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955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ED3-2BA9-4720-BA04-66AB51A85952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5A644-9E5D-4AC8-9BFC-4D49EB557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814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ED3-2BA9-4720-BA04-66AB51A85952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5A644-9E5D-4AC8-9BFC-4D49EB557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658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ED3-2BA9-4720-BA04-66AB51A85952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5A644-9E5D-4AC8-9BFC-4D49EB557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18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0ED3-2BA9-4720-BA04-66AB51A85952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5A644-9E5D-4AC8-9BFC-4D49EB557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691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52048"/>
            <a:ext cx="91085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/>
              <a:t>A voice cries out in the desert</a:t>
            </a:r>
            <a:br>
              <a:rPr lang="en-GB" sz="3200" b="1" dirty="0" smtClean="0"/>
            </a:br>
            <a:r>
              <a:rPr lang="en-GB" sz="3200" b="1" dirty="0" smtClean="0"/>
              <a:t>”Prepare the way of the Lord!”</a:t>
            </a:r>
          </a:p>
          <a:p>
            <a:r>
              <a:rPr lang="en-GB" sz="3200" b="1" dirty="0" smtClean="0"/>
              <a:t>Be baptized and be forgiven</a:t>
            </a:r>
            <a:br>
              <a:rPr lang="en-GB" sz="3200" b="1" dirty="0" smtClean="0"/>
            </a:br>
            <a:r>
              <a:rPr lang="en-GB" sz="3200" b="1" dirty="0" smtClean="0"/>
              <a:t>It’s time to be restored.</a:t>
            </a:r>
          </a:p>
          <a:p>
            <a:endParaRPr lang="en-GB" sz="3200" b="1" dirty="0" smtClean="0"/>
          </a:p>
          <a:p>
            <a:r>
              <a:rPr lang="en-GB" sz="3200" b="1" dirty="0" smtClean="0"/>
              <a:t>Jesus at the Jordan River</a:t>
            </a:r>
            <a:br>
              <a:rPr lang="en-GB" sz="3200" b="1" dirty="0" smtClean="0"/>
            </a:br>
            <a:r>
              <a:rPr lang="en-GB" sz="3200" b="1" dirty="0" smtClean="0"/>
              <a:t>Came to be baptised by John</a:t>
            </a:r>
          </a:p>
          <a:p>
            <a:r>
              <a:rPr lang="en-GB" sz="3200" b="1" dirty="0" smtClean="0"/>
              <a:t>A voice was heard from heaven</a:t>
            </a:r>
            <a:br>
              <a:rPr lang="en-GB" sz="3200" b="1" dirty="0" smtClean="0"/>
            </a:br>
            <a:r>
              <a:rPr lang="en-GB" sz="3200" b="1" dirty="0" smtClean="0"/>
              <a:t>“This is my beloved Son”.</a:t>
            </a:r>
          </a:p>
          <a:p>
            <a:endParaRPr lang="en-GB" sz="3200" b="1" i="1" dirty="0" smtClean="0"/>
          </a:p>
          <a:p>
            <a:r>
              <a:rPr lang="en-GB" sz="3200" b="1" i="1" dirty="0" smtClean="0"/>
              <a:t>Through the water cleansing me, I rise to follow him</a:t>
            </a:r>
          </a:p>
          <a:p>
            <a:r>
              <a:rPr lang="en-GB" sz="3200" b="1" i="1" dirty="0" smtClean="0"/>
              <a:t>To live my life for Jesus, I’ve been born again.</a:t>
            </a:r>
          </a:p>
        </p:txBody>
      </p:sp>
    </p:spTree>
    <p:extLst>
      <p:ext uri="{BB962C8B-B14F-4D97-AF65-F5344CB8AC3E}">
        <p14:creationId xmlns:p14="http://schemas.microsoft.com/office/powerpoint/2010/main" val="3106134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496" y="476672"/>
            <a:ext cx="9108504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/>
              <a:t>Follow Jesus to the water, to live you first must die</a:t>
            </a:r>
          </a:p>
          <a:p>
            <a:r>
              <a:rPr lang="en-GB" sz="3200" b="1" dirty="0" smtClean="0"/>
              <a:t>Believe in his salvation, his resurrection life</a:t>
            </a:r>
          </a:p>
          <a:p>
            <a:r>
              <a:rPr lang="en-GB" sz="3200" b="1" dirty="0" smtClean="0"/>
              <a:t>Baptised by Jesus Christ with the spirit and with fire</a:t>
            </a:r>
          </a:p>
          <a:p>
            <a:r>
              <a:rPr lang="en-GB" sz="3200" b="1" dirty="0" smtClean="0"/>
              <a:t>He clothes us with his presence</a:t>
            </a:r>
            <a:br>
              <a:rPr lang="en-GB" sz="3200" b="1" dirty="0" smtClean="0"/>
            </a:br>
            <a:r>
              <a:rPr lang="en-GB" sz="3200" b="1" dirty="0" smtClean="0"/>
              <a:t>With power from on high</a:t>
            </a:r>
          </a:p>
          <a:p>
            <a:endParaRPr lang="en-GB" sz="3200" b="1" dirty="0" smtClean="0"/>
          </a:p>
          <a:p>
            <a:r>
              <a:rPr lang="en-GB" sz="3200" b="1" i="1" dirty="0" smtClean="0"/>
              <a:t>Through the water cleansing me I rise to follow him</a:t>
            </a:r>
          </a:p>
          <a:p>
            <a:r>
              <a:rPr lang="en-GB" sz="3200" b="1" i="1" dirty="0" smtClean="0"/>
              <a:t>To live my life for Jesus, live my life for Jesus</a:t>
            </a:r>
            <a:br>
              <a:rPr lang="en-GB" sz="3200" b="1" i="1" dirty="0" smtClean="0"/>
            </a:br>
            <a:r>
              <a:rPr lang="en-GB" sz="3200" b="1" i="1" dirty="0" smtClean="0"/>
              <a:t>Live my life for Jesus I’ve been </a:t>
            </a:r>
            <a:r>
              <a:rPr lang="en-GB" sz="3200" b="1" i="1" smtClean="0"/>
              <a:t>born again</a:t>
            </a:r>
            <a:br>
              <a:rPr lang="en-GB" sz="3200" b="1" i="1" smtClean="0"/>
            </a:br>
            <a:r>
              <a:rPr lang="en-GB" sz="3200" b="1" i="1" smtClean="0"/>
              <a:t>I’ve </a:t>
            </a:r>
            <a:r>
              <a:rPr lang="en-GB" sz="3200" b="1" i="1" dirty="0" smtClean="0"/>
              <a:t>been born again</a:t>
            </a:r>
          </a:p>
          <a:p>
            <a:endParaRPr lang="en-GB" sz="3200" b="1" dirty="0" smtClean="0"/>
          </a:p>
          <a:p>
            <a:endParaRPr lang="en-GB" sz="3200" b="1" dirty="0" smtClean="0"/>
          </a:p>
          <a:p>
            <a:r>
              <a:rPr lang="en-GB" sz="2000" b="1" dirty="0" smtClean="0"/>
              <a:t>Steve Cracknell ©</a:t>
            </a:r>
            <a:r>
              <a:rPr lang="en-GB" sz="2000" b="1" dirty="0" smtClean="0"/>
              <a:t> 2013</a:t>
            </a:r>
          </a:p>
        </p:txBody>
      </p:sp>
    </p:spTree>
    <p:extLst>
      <p:ext uri="{BB962C8B-B14F-4D97-AF65-F5344CB8AC3E}">
        <p14:creationId xmlns:p14="http://schemas.microsoft.com/office/powerpoint/2010/main" val="1375950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43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</dc:creator>
  <cp:lastModifiedBy>steve</cp:lastModifiedBy>
  <cp:revision>1</cp:revision>
  <dcterms:created xsi:type="dcterms:W3CDTF">2019-01-05T12:04:48Z</dcterms:created>
  <dcterms:modified xsi:type="dcterms:W3CDTF">2019-01-05T12:10:22Z</dcterms:modified>
</cp:coreProperties>
</file>