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14" descr="bottomba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ordie.com/song.php/songartist/Veira,+Jonathan/index.html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ordie.com/song.php/songartist/Veira,+Jonathan/index.html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074"/>
          <p:cNvSpPr txBox="1">
            <a:spLocks noChangeArrowheads="1"/>
          </p:cNvSpPr>
          <p:nvPr/>
        </p:nvSpPr>
        <p:spPr bwMode="auto">
          <a:xfrm>
            <a:off x="0" y="0"/>
            <a:ext cx="91440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</a:pPr>
            <a:endParaRPr lang="en-GB">
              <a:cs typeface="Arial" charset="0"/>
            </a:endParaRPr>
          </a:p>
          <a:p>
            <a:pPr>
              <a:spcBef>
                <a:spcPts val="600"/>
              </a:spcBef>
            </a:pPr>
            <a:endParaRPr lang="en-GB" sz="3200" b="1">
              <a:solidFill>
                <a:srgbClr val="FFFF00"/>
              </a:solidFill>
              <a:cs typeface="Arial" charset="0"/>
            </a:endParaRPr>
          </a:p>
          <a:p>
            <a:pPr>
              <a:lnSpc>
                <a:spcPct val="50000"/>
              </a:lnSpc>
            </a:pPr>
            <a:endParaRPr lang="en-GB" b="1">
              <a:latin typeface="Garamond" pitchFamily="18" charset="0"/>
              <a:cs typeface="Arial" charset="0"/>
            </a:endParaRPr>
          </a:p>
          <a:p>
            <a:endParaRPr lang="en-GB" b="1">
              <a:latin typeface="Garamond" pitchFamily="18" charset="0"/>
              <a:cs typeface="Arial" charset="0"/>
            </a:endParaRPr>
          </a:p>
        </p:txBody>
      </p:sp>
      <p:sp>
        <p:nvSpPr>
          <p:cNvPr id="3075" name="Rectangle 3075"/>
          <p:cNvSpPr>
            <a:spLocks noChangeArrowheads="1"/>
          </p:cNvSpPr>
          <p:nvPr/>
        </p:nvSpPr>
        <p:spPr bwMode="auto">
          <a:xfrm>
            <a:off x="0" y="485666"/>
            <a:ext cx="91440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9388">
              <a:spcAft>
                <a:spcPts val="600"/>
              </a:spcAft>
            </a:pP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Holy Spirit, breathe upon me </a:t>
            </a: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now</a:t>
            </a:r>
            <a:b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Holy Spirit, breathe upon me now</a:t>
            </a: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Come and fill my life anew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,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Set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my spirit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free so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I can worship You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.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and fill my life anew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,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Set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my spirit free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so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I can worship You.</a:t>
            </a:r>
            <a:endParaRPr lang="en-GB" sz="3200" u="sng" dirty="0">
              <a:solidFill>
                <a:schemeClr val="tx2"/>
              </a:solidFill>
              <a:cs typeface="Arial" pitchFamily="34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565205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074"/>
          <p:cNvSpPr txBox="1">
            <a:spLocks noChangeArrowheads="1"/>
          </p:cNvSpPr>
          <p:nvPr/>
        </p:nvSpPr>
        <p:spPr bwMode="auto">
          <a:xfrm>
            <a:off x="0" y="0"/>
            <a:ext cx="91440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</a:pPr>
            <a:endParaRPr lang="en-GB">
              <a:cs typeface="Arial" charset="0"/>
            </a:endParaRPr>
          </a:p>
          <a:p>
            <a:pPr>
              <a:spcBef>
                <a:spcPts val="600"/>
              </a:spcBef>
            </a:pPr>
            <a:endParaRPr lang="en-GB" sz="3200" b="1">
              <a:solidFill>
                <a:srgbClr val="FFFF00"/>
              </a:solidFill>
              <a:cs typeface="Arial" charset="0"/>
            </a:endParaRPr>
          </a:p>
          <a:p>
            <a:pPr>
              <a:lnSpc>
                <a:spcPct val="50000"/>
              </a:lnSpc>
            </a:pPr>
            <a:endParaRPr lang="en-GB" b="1">
              <a:latin typeface="Garamond" pitchFamily="18" charset="0"/>
              <a:cs typeface="Arial" charset="0"/>
            </a:endParaRPr>
          </a:p>
          <a:p>
            <a:endParaRPr lang="en-GB" b="1">
              <a:latin typeface="Garamond" pitchFamily="18" charset="0"/>
              <a:cs typeface="Arial" charset="0"/>
            </a:endParaRPr>
          </a:p>
        </p:txBody>
      </p:sp>
      <p:sp>
        <p:nvSpPr>
          <p:cNvPr id="4099" name="Rectangle 3075"/>
          <p:cNvSpPr>
            <a:spLocks noChangeArrowheads="1"/>
          </p:cNvSpPr>
          <p:nvPr/>
        </p:nvSpPr>
        <p:spPr bwMode="auto">
          <a:xfrm>
            <a:off x="0" y="420335"/>
            <a:ext cx="9144000" cy="426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9388">
              <a:spcAft>
                <a:spcPts val="600"/>
              </a:spcAft>
            </a:pP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Holy Spirit, breathe upon me </a:t>
            </a: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now</a:t>
            </a:r>
            <a:b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Holy Spirit, breathe upon me now</a:t>
            </a: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Light a fire in my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heart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Let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the flame burn strong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so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I may play my part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.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Light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a fire in my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heart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Let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the flame burn strong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so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I may play my part.</a:t>
            </a:r>
          </a:p>
          <a:p>
            <a:pPr marL="179388" lvl="1" algn="ctr"/>
            <a:endParaRPr lang="en-GB" sz="3200" u="sng" dirty="0">
              <a:solidFill>
                <a:schemeClr val="tx2"/>
              </a:solidFill>
              <a:cs typeface="Arial" pitchFamily="34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798293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074"/>
          <p:cNvSpPr txBox="1">
            <a:spLocks noChangeArrowheads="1"/>
          </p:cNvSpPr>
          <p:nvPr/>
        </p:nvSpPr>
        <p:spPr bwMode="auto">
          <a:xfrm>
            <a:off x="0" y="0"/>
            <a:ext cx="91440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</a:pPr>
            <a:endParaRPr lang="en-GB">
              <a:cs typeface="Arial" charset="0"/>
            </a:endParaRPr>
          </a:p>
          <a:p>
            <a:pPr>
              <a:spcBef>
                <a:spcPts val="600"/>
              </a:spcBef>
            </a:pPr>
            <a:endParaRPr lang="en-GB" sz="3200" b="1">
              <a:solidFill>
                <a:srgbClr val="FFFF00"/>
              </a:solidFill>
              <a:cs typeface="Arial" charset="0"/>
            </a:endParaRPr>
          </a:p>
          <a:p>
            <a:pPr>
              <a:lnSpc>
                <a:spcPct val="50000"/>
              </a:lnSpc>
            </a:pPr>
            <a:endParaRPr lang="en-GB" b="1">
              <a:latin typeface="Garamond" pitchFamily="18" charset="0"/>
              <a:cs typeface="Arial" charset="0"/>
            </a:endParaRPr>
          </a:p>
          <a:p>
            <a:endParaRPr lang="en-GB" b="1">
              <a:latin typeface="Garamond" pitchFamily="18" charset="0"/>
              <a:cs typeface="Arial" charset="0"/>
            </a:endParaRPr>
          </a:p>
        </p:txBody>
      </p:sp>
      <p:sp>
        <p:nvSpPr>
          <p:cNvPr id="5123" name="Rectangle 3075"/>
          <p:cNvSpPr>
            <a:spLocks noChangeArrowheads="1"/>
          </p:cNvSpPr>
          <p:nvPr/>
        </p:nvSpPr>
        <p:spPr bwMode="auto">
          <a:xfrm>
            <a:off x="0" y="332656"/>
            <a:ext cx="9144000" cy="610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9388">
              <a:spcAft>
                <a:spcPts val="600"/>
              </a:spcAft>
            </a:pP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Holy Spirit, breathe upon me </a:t>
            </a: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now</a:t>
            </a:r>
            <a:b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i="1" dirty="0" smtClean="0">
                <a:solidFill>
                  <a:schemeClr val="tx2"/>
                </a:solidFill>
                <a:cs typeface="Arial" pitchFamily="34" charset="0"/>
              </a:rPr>
              <a:t>Come </a:t>
            </a: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Holy Spirit, breathe upon me now</a:t>
            </a: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Bef>
                <a:spcPts val="600"/>
              </a:spcBef>
              <a:spcAft>
                <a:spcPts val="1200"/>
              </a:spcAft>
            </a:pP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Rushing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wind come blow right through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,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Power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from above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to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help me follow You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.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Rushing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wind come blow right through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,</a:t>
            </a:r>
            <a:b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Power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from above 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to </a:t>
            </a:r>
            <a:r>
              <a:rPr lang="en-GB" sz="3200" b="1" dirty="0">
                <a:solidFill>
                  <a:schemeClr val="tx2"/>
                </a:solidFill>
                <a:cs typeface="Arial" pitchFamily="34" charset="0"/>
              </a:rPr>
              <a:t>help me follow You</a:t>
            </a:r>
            <a:r>
              <a:rPr lang="en-GB" sz="3200" b="1" dirty="0" smtClean="0">
                <a:solidFill>
                  <a:schemeClr val="tx2"/>
                </a:solidFill>
                <a:cs typeface="Arial" pitchFamily="34" charset="0"/>
              </a:rPr>
              <a:t>.</a:t>
            </a:r>
            <a:endParaRPr lang="en-GB" sz="3200" u="sng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Come Holy Spirit, breathe upon me now</a:t>
            </a:r>
            <a:br>
              <a:rPr lang="en-GB" sz="3200" b="1" i="1" dirty="0">
                <a:solidFill>
                  <a:schemeClr val="tx2"/>
                </a:solidFill>
                <a:cs typeface="Arial" pitchFamily="34" charset="0"/>
              </a:rPr>
            </a:br>
            <a:r>
              <a:rPr lang="en-GB" sz="3200" b="1" i="1" dirty="0">
                <a:solidFill>
                  <a:schemeClr val="tx2"/>
                </a:solidFill>
                <a:cs typeface="Arial" pitchFamily="34" charset="0"/>
              </a:rPr>
              <a:t>Come Holy Spirit, breathe upon me now</a:t>
            </a: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endParaRPr lang="en-GB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endParaRPr lang="en-GB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endParaRPr lang="en-GB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endParaRPr lang="en-GB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79388">
              <a:spcAft>
                <a:spcPts val="600"/>
              </a:spcAft>
            </a:pPr>
            <a: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Steve </a:t>
            </a:r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Cracknell © 2005 </a:t>
            </a:r>
            <a: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CCL </a:t>
            </a:r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No. </a:t>
            </a:r>
            <a:endParaRPr lang="en-GB" sz="3200" b="1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006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ft blu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rebuchet MS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Soft blue</Template>
  <TotalTime>7</TotalTime>
  <Words>24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Soft blue</vt:lpstr>
      <vt:lpstr>White with Courier font for code slides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3</cp:revision>
  <dcterms:created xsi:type="dcterms:W3CDTF">2013-01-04T21:48:10Z</dcterms:created>
  <dcterms:modified xsi:type="dcterms:W3CDTF">2019-01-04T14:29:39Z</dcterms:modified>
</cp:coreProperties>
</file>