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5" r:id="rId2"/>
  </p:sldMasterIdLst>
  <p:sldIdLst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269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0" y="6238875"/>
            <a:ext cx="9144001" cy="619125"/>
          </a:xfrm>
          <a:solidFill>
            <a:srgbClr val="FFFF99"/>
          </a:solidFill>
        </p:spPr>
        <p:txBody>
          <a:bodyPr wrap="square" lIns="152394" tIns="76197" rIns="152394" bIns="76197" anchor="b" anchorCtr="0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click to…</a:t>
            </a:r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se for slides with Software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722313" y="1905000"/>
            <a:ext cx="8040688" cy="193899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click to…</a:t>
            </a:r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2129814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2129814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1553"/>
            <a:ext cx="4114800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0999" y="2174875"/>
            <a:ext cx="41148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981" y="1411553"/>
            <a:ext cx="4117019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117974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 - Prints in GRAYS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4" name="Picture 14" descr="bottombar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0" y="6572250"/>
            <a:ext cx="9144000" cy="285750"/>
          </a:xfrm>
          <a:prstGeom prst="rect">
            <a:avLst/>
          </a:prstGeom>
          <a:noFill/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white rectangle.png"/>
          <p:cNvPicPr>
            <a:picLocks noChangeAspect="1"/>
          </p:cNvPicPr>
          <p:nvPr/>
        </p:nvPicPr>
        <p:blipFill>
          <a:blip r:embed="rId4"/>
          <a:srcRect b="10453"/>
          <a:stretch>
            <a:fillRect/>
          </a:stretch>
        </p:blipFill>
        <p:spPr>
          <a:xfrm>
            <a:off x="0" y="1299706"/>
            <a:ext cx="9144000" cy="555829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2" y="1905000"/>
            <a:ext cx="8040688" cy="21082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25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0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30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1pPr>
      <a:lvl2pPr marL="384954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8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2pPr>
      <a:lvl3pPr marL="761970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3pPr>
      <a:lvl4pPr marL="1094009" indent="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4pPr>
      <a:lvl5pPr marL="1426047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251520" y="476919"/>
            <a:ext cx="8892480" cy="4628960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GB" sz="3200" b="1" i="1" dirty="0" smtClean="0">
                <a:solidFill>
                  <a:schemeClr val="tx2"/>
                </a:solidFill>
                <a:cs typeface="Arial" charset="0"/>
              </a:rPr>
              <a:t>Compassionate God,</a:t>
            </a:r>
            <a:br>
              <a:rPr lang="en-GB" sz="3200" b="1" i="1" dirty="0" smtClean="0">
                <a:solidFill>
                  <a:schemeClr val="tx2"/>
                </a:solidFill>
                <a:cs typeface="Arial" charset="0"/>
              </a:rPr>
            </a:br>
            <a:r>
              <a:rPr lang="en-GB" sz="3200" b="1" i="1" dirty="0" smtClean="0">
                <a:solidFill>
                  <a:schemeClr val="tx2"/>
                </a:solidFill>
                <a:cs typeface="Arial" charset="0"/>
              </a:rPr>
              <a:t>The ancient of days</a:t>
            </a:r>
            <a:br>
              <a:rPr lang="en-GB" sz="3200" b="1" i="1" dirty="0" smtClean="0">
                <a:solidFill>
                  <a:schemeClr val="tx2"/>
                </a:solidFill>
                <a:cs typeface="Arial" charset="0"/>
              </a:rPr>
            </a:br>
            <a:r>
              <a:rPr lang="en-GB" sz="3200" b="1" i="1" dirty="0" smtClean="0">
                <a:solidFill>
                  <a:schemeClr val="tx2"/>
                </a:solidFill>
                <a:cs typeface="Arial" charset="0"/>
              </a:rPr>
              <a:t>Compassionate God</a:t>
            </a:r>
            <a:br>
              <a:rPr lang="en-GB" sz="3200" b="1" i="1" dirty="0" smtClean="0">
                <a:solidFill>
                  <a:schemeClr val="tx2"/>
                </a:solidFill>
                <a:cs typeface="Arial" charset="0"/>
              </a:rPr>
            </a:br>
            <a:r>
              <a:rPr lang="en-GB" sz="3200" b="1" i="1" dirty="0" smtClean="0">
                <a:solidFill>
                  <a:schemeClr val="tx2"/>
                </a:solidFill>
                <a:cs typeface="Arial" charset="0"/>
              </a:rPr>
              <a:t>Your mercy never fails</a:t>
            </a:r>
          </a:p>
          <a:p>
            <a:pPr marL="0" indent="0">
              <a:lnSpc>
                <a:spcPct val="100000"/>
              </a:lnSpc>
              <a:buNone/>
            </a:pPr>
            <a:endParaRPr lang="en-GB" sz="3200" b="1" i="1" dirty="0" smtClean="0">
              <a:solidFill>
                <a:schemeClr val="tx2"/>
              </a:solidFill>
              <a:cs typeface="Arial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GB" sz="3200" b="1" dirty="0" smtClean="0">
                <a:solidFill>
                  <a:schemeClr val="tx2"/>
                </a:solidFill>
                <a:cs typeface="Arial" charset="0"/>
              </a:rPr>
              <a:t>Never ending is your love for me</a:t>
            </a:r>
            <a:br>
              <a:rPr lang="en-GB" sz="3200" b="1" dirty="0" smtClean="0">
                <a:solidFill>
                  <a:schemeClr val="tx2"/>
                </a:solidFill>
                <a:cs typeface="Arial" charset="0"/>
              </a:rPr>
            </a:br>
            <a:r>
              <a:rPr lang="en-GB" sz="3200" b="1" dirty="0" smtClean="0">
                <a:solidFill>
                  <a:schemeClr val="tx2"/>
                </a:solidFill>
                <a:cs typeface="Arial" charset="0"/>
              </a:rPr>
              <a:t>Even if I lose my way</a:t>
            </a:r>
            <a:br>
              <a:rPr lang="en-GB" sz="3200" b="1" dirty="0" smtClean="0">
                <a:solidFill>
                  <a:schemeClr val="tx2"/>
                </a:solidFill>
                <a:cs typeface="Arial" charset="0"/>
              </a:rPr>
            </a:br>
            <a:r>
              <a:rPr lang="en-GB" sz="3200" b="1" dirty="0" smtClean="0">
                <a:solidFill>
                  <a:schemeClr val="tx2"/>
                </a:solidFill>
                <a:cs typeface="Arial" charset="0"/>
              </a:rPr>
              <a:t>In distress I called out to you Lord,</a:t>
            </a:r>
            <a:br>
              <a:rPr lang="en-GB" sz="3200" b="1" dirty="0" smtClean="0">
                <a:solidFill>
                  <a:schemeClr val="tx2"/>
                </a:solidFill>
                <a:cs typeface="Arial" charset="0"/>
              </a:rPr>
            </a:br>
            <a:r>
              <a:rPr lang="en-GB" sz="3200" b="1" dirty="0" smtClean="0">
                <a:solidFill>
                  <a:schemeClr val="tx2"/>
                </a:solidFill>
                <a:cs typeface="Arial" charset="0"/>
              </a:rPr>
              <a:t>And you listened to my cry.</a:t>
            </a:r>
          </a:p>
        </p:txBody>
      </p:sp>
    </p:spTree>
    <p:extLst>
      <p:ext uri="{BB962C8B-B14F-4D97-AF65-F5344CB8AC3E}">
        <p14:creationId xmlns:p14="http://schemas.microsoft.com/office/powerpoint/2010/main" val="40884751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251520" y="476672"/>
            <a:ext cx="8892480" cy="4628960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GB" sz="3200" b="1" i="1" dirty="0" smtClean="0">
                <a:solidFill>
                  <a:schemeClr val="tx2"/>
                </a:solidFill>
                <a:cs typeface="Arial" charset="0"/>
              </a:rPr>
              <a:t>Compassionate God,</a:t>
            </a:r>
            <a:br>
              <a:rPr lang="en-GB" sz="3200" b="1" i="1" dirty="0" smtClean="0">
                <a:solidFill>
                  <a:schemeClr val="tx2"/>
                </a:solidFill>
                <a:cs typeface="Arial" charset="0"/>
              </a:rPr>
            </a:br>
            <a:r>
              <a:rPr lang="en-GB" sz="3200" b="1" i="1" dirty="0" smtClean="0">
                <a:solidFill>
                  <a:schemeClr val="tx2"/>
                </a:solidFill>
                <a:cs typeface="Arial" charset="0"/>
              </a:rPr>
              <a:t>The ancient of days</a:t>
            </a:r>
            <a:br>
              <a:rPr lang="en-GB" sz="3200" b="1" i="1" dirty="0" smtClean="0">
                <a:solidFill>
                  <a:schemeClr val="tx2"/>
                </a:solidFill>
                <a:cs typeface="Arial" charset="0"/>
              </a:rPr>
            </a:br>
            <a:r>
              <a:rPr lang="en-GB" sz="3200" b="1" i="1" dirty="0" smtClean="0">
                <a:solidFill>
                  <a:schemeClr val="tx2"/>
                </a:solidFill>
                <a:cs typeface="Arial" charset="0"/>
              </a:rPr>
              <a:t>Compassionate God</a:t>
            </a:r>
            <a:br>
              <a:rPr lang="en-GB" sz="3200" b="1" i="1" dirty="0" smtClean="0">
                <a:solidFill>
                  <a:schemeClr val="tx2"/>
                </a:solidFill>
                <a:cs typeface="Arial" charset="0"/>
              </a:rPr>
            </a:br>
            <a:r>
              <a:rPr lang="en-GB" sz="3200" b="1" i="1" dirty="0" smtClean="0">
                <a:solidFill>
                  <a:schemeClr val="tx2"/>
                </a:solidFill>
                <a:cs typeface="Arial" charset="0"/>
              </a:rPr>
              <a:t>Your mercy never fails</a:t>
            </a:r>
          </a:p>
          <a:p>
            <a:pPr marL="0" indent="0">
              <a:lnSpc>
                <a:spcPct val="100000"/>
              </a:lnSpc>
              <a:buNone/>
            </a:pPr>
            <a:endParaRPr lang="en-GB" sz="3200" b="1" i="1" dirty="0" smtClean="0">
              <a:solidFill>
                <a:schemeClr val="tx2"/>
              </a:solidFill>
              <a:cs typeface="Arial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GB" sz="3200" b="1" dirty="0" smtClean="0">
                <a:solidFill>
                  <a:schemeClr val="tx2"/>
                </a:solidFill>
                <a:cs typeface="Arial" charset="0"/>
              </a:rPr>
              <a:t>And I know that you’re a gracious God</a:t>
            </a:r>
            <a:br>
              <a:rPr lang="en-GB" sz="3200" b="1" dirty="0" smtClean="0">
                <a:solidFill>
                  <a:schemeClr val="tx2"/>
                </a:solidFill>
                <a:cs typeface="Arial" charset="0"/>
              </a:rPr>
            </a:br>
            <a:r>
              <a:rPr lang="en-GB" sz="3200" b="1" dirty="0" smtClean="0">
                <a:solidFill>
                  <a:schemeClr val="tx2"/>
                </a:solidFill>
                <a:cs typeface="Arial" charset="0"/>
              </a:rPr>
              <a:t>Slow to anger in your love</a:t>
            </a:r>
            <a:br>
              <a:rPr lang="en-GB" sz="3200" b="1" dirty="0" smtClean="0">
                <a:solidFill>
                  <a:schemeClr val="tx2"/>
                </a:solidFill>
                <a:cs typeface="Arial" charset="0"/>
              </a:rPr>
            </a:br>
            <a:r>
              <a:rPr lang="en-GB" sz="3200" b="1" dirty="0" smtClean="0">
                <a:solidFill>
                  <a:schemeClr val="tx2"/>
                </a:solidFill>
                <a:cs typeface="Arial" charset="0"/>
              </a:rPr>
              <a:t>Your compassion turns your anger away</a:t>
            </a:r>
            <a:br>
              <a:rPr lang="en-GB" sz="3200" b="1" dirty="0" smtClean="0">
                <a:solidFill>
                  <a:schemeClr val="tx2"/>
                </a:solidFill>
                <a:cs typeface="Arial" charset="0"/>
              </a:rPr>
            </a:br>
            <a:r>
              <a:rPr lang="en-GB" sz="3200" b="1" dirty="0" smtClean="0">
                <a:solidFill>
                  <a:schemeClr val="tx2"/>
                </a:solidFill>
                <a:cs typeface="Arial" charset="0"/>
              </a:rPr>
              <a:t>So that we shall never die</a:t>
            </a:r>
          </a:p>
        </p:txBody>
      </p:sp>
    </p:spTree>
    <p:extLst>
      <p:ext uri="{BB962C8B-B14F-4D97-AF65-F5344CB8AC3E}">
        <p14:creationId xmlns:p14="http://schemas.microsoft.com/office/powerpoint/2010/main" val="331224912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95536" y="548680"/>
            <a:ext cx="8748464" cy="4628960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GB" sz="3200" b="1" i="1" dirty="0" smtClean="0">
                <a:solidFill>
                  <a:schemeClr val="tx2"/>
                </a:solidFill>
                <a:cs typeface="Arial" charset="0"/>
              </a:rPr>
              <a:t>Compassionate God,</a:t>
            </a:r>
            <a:br>
              <a:rPr lang="en-GB" sz="3200" b="1" i="1" dirty="0" smtClean="0">
                <a:solidFill>
                  <a:schemeClr val="tx2"/>
                </a:solidFill>
                <a:cs typeface="Arial" charset="0"/>
              </a:rPr>
            </a:br>
            <a:r>
              <a:rPr lang="en-GB" sz="3200" b="1" i="1" dirty="0" smtClean="0">
                <a:solidFill>
                  <a:schemeClr val="tx2"/>
                </a:solidFill>
                <a:cs typeface="Arial" charset="0"/>
              </a:rPr>
              <a:t>the ancient of days</a:t>
            </a:r>
            <a:br>
              <a:rPr lang="en-GB" sz="3200" b="1" i="1" dirty="0" smtClean="0">
                <a:solidFill>
                  <a:schemeClr val="tx2"/>
                </a:solidFill>
                <a:cs typeface="Arial" charset="0"/>
              </a:rPr>
            </a:br>
            <a:r>
              <a:rPr lang="en-GB" sz="3200" b="1" i="1" dirty="0" smtClean="0">
                <a:solidFill>
                  <a:schemeClr val="tx2"/>
                </a:solidFill>
                <a:cs typeface="Arial" charset="0"/>
              </a:rPr>
              <a:t>Compassionate God</a:t>
            </a:r>
            <a:br>
              <a:rPr lang="en-GB" sz="3200" b="1" i="1" dirty="0" smtClean="0">
                <a:solidFill>
                  <a:schemeClr val="tx2"/>
                </a:solidFill>
                <a:cs typeface="Arial" charset="0"/>
              </a:rPr>
            </a:br>
            <a:r>
              <a:rPr lang="en-GB" sz="3200" b="1" i="1" dirty="0" smtClean="0">
                <a:solidFill>
                  <a:schemeClr val="tx2"/>
                </a:solidFill>
                <a:cs typeface="Arial" charset="0"/>
              </a:rPr>
              <a:t>Your mercy never fails</a:t>
            </a:r>
          </a:p>
          <a:p>
            <a:pPr marL="0" indent="0">
              <a:lnSpc>
                <a:spcPct val="100000"/>
              </a:lnSpc>
              <a:buNone/>
            </a:pPr>
            <a:endParaRPr lang="en-GB" sz="3200" b="1" i="1" dirty="0" smtClean="0">
              <a:solidFill>
                <a:schemeClr val="tx2"/>
              </a:solidFill>
              <a:cs typeface="Arial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GB" sz="3200" b="1" dirty="0" smtClean="0">
                <a:solidFill>
                  <a:schemeClr val="tx2"/>
                </a:solidFill>
                <a:cs typeface="Arial" charset="0"/>
              </a:rPr>
              <a:t>I worship the Lord,</a:t>
            </a:r>
            <a:br>
              <a:rPr lang="en-GB" sz="3200" b="1" dirty="0" smtClean="0">
                <a:solidFill>
                  <a:schemeClr val="tx2"/>
                </a:solidFill>
                <a:cs typeface="Arial" charset="0"/>
              </a:rPr>
            </a:br>
            <a:r>
              <a:rPr lang="en-GB" sz="3200" b="1" dirty="0" smtClean="0">
                <a:solidFill>
                  <a:schemeClr val="tx2"/>
                </a:solidFill>
                <a:cs typeface="Arial" charset="0"/>
              </a:rPr>
              <a:t>God of heaven and earth</a:t>
            </a:r>
            <a:br>
              <a:rPr lang="en-GB" sz="3200" b="1" dirty="0" smtClean="0">
                <a:solidFill>
                  <a:schemeClr val="tx2"/>
                </a:solidFill>
                <a:cs typeface="Arial" charset="0"/>
              </a:rPr>
            </a:br>
            <a:r>
              <a:rPr lang="en-GB" sz="3200" b="1" dirty="0" smtClean="0">
                <a:solidFill>
                  <a:schemeClr val="tx2"/>
                </a:solidFill>
                <a:cs typeface="Arial" charset="0"/>
              </a:rPr>
              <a:t>I worship the Lord,</a:t>
            </a:r>
            <a:br>
              <a:rPr lang="en-GB" sz="3200" b="1" dirty="0" smtClean="0">
                <a:solidFill>
                  <a:schemeClr val="tx2"/>
                </a:solidFill>
                <a:cs typeface="Arial" charset="0"/>
              </a:rPr>
            </a:br>
            <a:r>
              <a:rPr lang="en-GB" sz="3200" b="1" dirty="0" smtClean="0">
                <a:solidFill>
                  <a:schemeClr val="tx2"/>
                </a:solidFill>
                <a:cs typeface="Arial" charset="0"/>
              </a:rPr>
              <a:t>God of heaven and earth</a:t>
            </a:r>
          </a:p>
        </p:txBody>
      </p:sp>
    </p:spTree>
    <p:extLst>
      <p:ext uri="{BB962C8B-B14F-4D97-AF65-F5344CB8AC3E}">
        <p14:creationId xmlns:p14="http://schemas.microsoft.com/office/powerpoint/2010/main" val="4953054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548680"/>
            <a:ext cx="8893175" cy="5453801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GB" sz="3200" b="1" i="1" dirty="0" smtClean="0">
                <a:solidFill>
                  <a:schemeClr val="tx2"/>
                </a:solidFill>
                <a:cs typeface="Arial" charset="0"/>
              </a:rPr>
              <a:t>Compassionate God,</a:t>
            </a:r>
            <a:br>
              <a:rPr lang="en-GB" sz="3200" b="1" i="1" dirty="0" smtClean="0">
                <a:solidFill>
                  <a:schemeClr val="tx2"/>
                </a:solidFill>
                <a:cs typeface="Arial" charset="0"/>
              </a:rPr>
            </a:br>
            <a:r>
              <a:rPr lang="en-GB" sz="3200" b="1" i="1" dirty="0" smtClean="0">
                <a:solidFill>
                  <a:schemeClr val="tx2"/>
                </a:solidFill>
                <a:cs typeface="Arial" charset="0"/>
              </a:rPr>
              <a:t>the ancient of days</a:t>
            </a:r>
            <a:br>
              <a:rPr lang="en-GB" sz="3200" b="1" i="1" dirty="0" smtClean="0">
                <a:solidFill>
                  <a:schemeClr val="tx2"/>
                </a:solidFill>
                <a:cs typeface="Arial" charset="0"/>
              </a:rPr>
            </a:br>
            <a:r>
              <a:rPr lang="en-GB" sz="3200" b="1" i="1" dirty="0" smtClean="0">
                <a:solidFill>
                  <a:schemeClr val="tx2"/>
                </a:solidFill>
                <a:cs typeface="Arial" charset="0"/>
              </a:rPr>
              <a:t>Compassionate God</a:t>
            </a:r>
            <a:br>
              <a:rPr lang="en-GB" sz="3200" b="1" i="1" dirty="0" smtClean="0">
                <a:solidFill>
                  <a:schemeClr val="tx2"/>
                </a:solidFill>
                <a:cs typeface="Arial" charset="0"/>
              </a:rPr>
            </a:br>
            <a:r>
              <a:rPr lang="en-GB" sz="3200" b="1" i="1" dirty="0">
                <a:solidFill>
                  <a:schemeClr val="tx2"/>
                </a:solidFill>
                <a:cs typeface="Arial" charset="0"/>
              </a:rPr>
              <a:t>Your mercy never </a:t>
            </a:r>
            <a:r>
              <a:rPr lang="en-GB" sz="3200" b="1" i="1" dirty="0" smtClean="0">
                <a:solidFill>
                  <a:schemeClr val="tx2"/>
                </a:solidFill>
                <a:cs typeface="Arial" charset="0"/>
              </a:rPr>
              <a:t>fails</a:t>
            </a:r>
            <a:br>
              <a:rPr lang="en-GB" sz="3200" b="1" i="1" dirty="0" smtClean="0">
                <a:solidFill>
                  <a:schemeClr val="tx2"/>
                </a:solidFill>
                <a:cs typeface="Arial" charset="0"/>
              </a:rPr>
            </a:br>
            <a:r>
              <a:rPr lang="en-GB" sz="3200" b="1" i="1" dirty="0" smtClean="0">
                <a:solidFill>
                  <a:schemeClr val="tx2"/>
                </a:solidFill>
                <a:cs typeface="Arial" charset="0"/>
              </a:rPr>
              <a:t>Your </a:t>
            </a:r>
            <a:r>
              <a:rPr lang="en-GB" sz="3200" b="1" i="1" dirty="0">
                <a:solidFill>
                  <a:schemeClr val="tx2"/>
                </a:solidFill>
                <a:cs typeface="Arial" charset="0"/>
              </a:rPr>
              <a:t>mercy never fails</a:t>
            </a:r>
          </a:p>
          <a:p>
            <a:pPr marL="0" indent="0">
              <a:lnSpc>
                <a:spcPct val="100000"/>
              </a:lnSpc>
              <a:buNone/>
            </a:pPr>
            <a:endParaRPr lang="en-GB" sz="3600" b="1" dirty="0" smtClean="0">
              <a:solidFill>
                <a:schemeClr val="tx2"/>
              </a:solidFill>
              <a:cs typeface="Arial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n-GB" sz="3600" b="1" dirty="0" smtClean="0">
              <a:solidFill>
                <a:schemeClr val="tx2"/>
              </a:solidFill>
              <a:cs typeface="Arial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n-GB" sz="3600" b="1" dirty="0" smtClean="0">
              <a:solidFill>
                <a:schemeClr val="tx2"/>
              </a:solidFill>
              <a:cs typeface="Arial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n-GB" sz="3600" b="1" dirty="0" smtClean="0">
              <a:solidFill>
                <a:schemeClr val="tx2"/>
              </a:solidFill>
              <a:cs typeface="Arial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GB" sz="1800" b="1" dirty="0" smtClean="0">
                <a:solidFill>
                  <a:schemeClr val="tx2"/>
                </a:solidFill>
                <a:cs typeface="Arial" charset="0"/>
              </a:rPr>
              <a:t>Steve Cracknell © </a:t>
            </a:r>
            <a:r>
              <a:rPr lang="en-GB" sz="1800" b="1" smtClean="0">
                <a:solidFill>
                  <a:schemeClr val="tx2"/>
                </a:solidFill>
                <a:cs typeface="Arial" charset="0"/>
              </a:rPr>
              <a:t>2009 </a:t>
            </a:r>
            <a:r>
              <a:rPr lang="en-GB" sz="1800" b="1" smtClean="0">
                <a:solidFill>
                  <a:schemeClr val="tx2"/>
                </a:solidFill>
                <a:cs typeface="Arial" charset="0"/>
              </a:rPr>
              <a:t>CCL </a:t>
            </a:r>
            <a:r>
              <a:rPr lang="en-GB" sz="1800" b="1" smtClean="0">
                <a:solidFill>
                  <a:schemeClr val="tx2"/>
                </a:solidFill>
                <a:cs typeface="Arial" charset="0"/>
              </a:rPr>
              <a:t>Licence </a:t>
            </a:r>
            <a:r>
              <a:rPr lang="en-GB" sz="1800" b="1" smtClean="0">
                <a:solidFill>
                  <a:schemeClr val="tx2"/>
                </a:solidFill>
                <a:cs typeface="Arial" charset="0"/>
              </a:rPr>
              <a:t>No.</a:t>
            </a:r>
            <a:endParaRPr lang="en-GB" sz="1800" b="1" dirty="0" smtClean="0">
              <a:solidFill>
                <a:schemeClr val="tx2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9261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oft blue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99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rebuchet MS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White with Courier font for code slides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FF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109728" tIns="54864" rIns="109728" bIns="54864" numCol="1" rtlCol="0" anchor="ctr" anchorCtr="0" compatLnSpc="1">
        <a:prstTxWarp prst="textNoShape">
          <a:avLst/>
        </a:prstTxWarp>
      </a:bodyPr>
      <a:lstStyle>
        <a:defPPr marL="0" marR="0" indent="0" algn="ctr" defTabSz="10969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Soft blue</Template>
  <TotalTime>4</TotalTime>
  <Words>12</Words>
  <Application>Microsoft Office PowerPoint</Application>
  <PresentationFormat>On-screen Show (4:3)</PresentationFormat>
  <Paragraphs>15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Soft blue</vt:lpstr>
      <vt:lpstr>White with Courier font for code slides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</dc:creator>
  <cp:lastModifiedBy>steve</cp:lastModifiedBy>
  <cp:revision>5</cp:revision>
  <dcterms:created xsi:type="dcterms:W3CDTF">2013-01-04T21:55:55Z</dcterms:created>
  <dcterms:modified xsi:type="dcterms:W3CDTF">2019-01-04T14:38:42Z</dcterms:modified>
</cp:coreProperties>
</file>