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003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D3F2-A810-4B44-86F3-C149455D532C}" type="datetimeFigureOut">
              <a:rPr lang="en-GB" smtClean="0"/>
              <a:t>09/12/2019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1724-B779-4D70-99F0-0269F3F09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321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D3F2-A810-4B44-86F3-C149455D532C}" type="datetimeFigureOut">
              <a:rPr lang="en-GB" smtClean="0"/>
              <a:t>09/12/2019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1724-B779-4D70-99F0-0269F3F09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61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D3F2-A810-4B44-86F3-C149455D532C}" type="datetimeFigureOut">
              <a:rPr lang="en-GB" smtClean="0"/>
              <a:t>09/12/2019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1724-B779-4D70-99F0-0269F3F09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228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D3F2-A810-4B44-86F3-C149455D532C}" type="datetimeFigureOut">
              <a:rPr lang="en-GB" smtClean="0"/>
              <a:t>09/12/2019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1724-B779-4D70-99F0-0269F3F09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607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D3F2-A810-4B44-86F3-C149455D532C}" type="datetimeFigureOut">
              <a:rPr lang="en-GB" smtClean="0"/>
              <a:t>09/12/2019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1724-B779-4D70-99F0-0269F3F09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60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D3F2-A810-4B44-86F3-C149455D532C}" type="datetimeFigureOut">
              <a:rPr lang="en-GB" smtClean="0"/>
              <a:t>09/12/2019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1724-B779-4D70-99F0-0269F3F09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867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D3F2-A810-4B44-86F3-C149455D532C}" type="datetimeFigureOut">
              <a:rPr lang="en-GB" smtClean="0"/>
              <a:t>09/12/2019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1724-B779-4D70-99F0-0269F3F09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823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D3F2-A810-4B44-86F3-C149455D532C}" type="datetimeFigureOut">
              <a:rPr lang="en-GB" smtClean="0"/>
              <a:t>09/12/2019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1724-B779-4D70-99F0-0269F3F09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9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D3F2-A810-4B44-86F3-C149455D532C}" type="datetimeFigureOut">
              <a:rPr lang="en-GB" smtClean="0"/>
              <a:t>09/12/2019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1724-B779-4D70-99F0-0269F3F09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490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D3F2-A810-4B44-86F3-C149455D532C}" type="datetimeFigureOut">
              <a:rPr lang="en-GB" smtClean="0"/>
              <a:t>09/12/2019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1724-B779-4D70-99F0-0269F3F09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376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8D3F2-A810-4B44-86F3-C149455D532C}" type="datetimeFigureOut">
              <a:rPr lang="en-GB" smtClean="0"/>
              <a:t>09/12/2019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1724-B779-4D70-99F0-0269F3F09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586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8D3F2-A810-4B44-86F3-C149455D532C}" type="datetimeFigureOut">
              <a:rPr lang="en-GB" smtClean="0"/>
              <a:t>09/12/2019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61724-B779-4D70-99F0-0269F3F09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027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260648"/>
            <a:ext cx="878497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/>
              <a:t>Emmanuel heaven come down to earth</a:t>
            </a:r>
          </a:p>
          <a:p>
            <a:r>
              <a:rPr lang="en-GB" sz="3200" b="1" dirty="0" smtClean="0"/>
              <a:t>God with us, with his children now</a:t>
            </a:r>
          </a:p>
          <a:p>
            <a:r>
              <a:rPr lang="en-GB" sz="3200" b="1" dirty="0" smtClean="0"/>
              <a:t>Emmanuel heaven come down to earth</a:t>
            </a:r>
          </a:p>
          <a:p>
            <a:r>
              <a:rPr lang="en-GB" sz="3200" b="1" dirty="0" smtClean="0"/>
              <a:t>Come to save his people from their sins</a:t>
            </a:r>
          </a:p>
          <a:p>
            <a:endParaRPr lang="en-GB" sz="3200" b="1" dirty="0" smtClean="0"/>
          </a:p>
          <a:p>
            <a:r>
              <a:rPr lang="en-GB" sz="3200" b="1" dirty="0" smtClean="0"/>
              <a:t>Born to save us, from the grave to raise us</a:t>
            </a:r>
          </a:p>
          <a:p>
            <a:r>
              <a:rPr lang="en-GB" sz="3200" b="1" dirty="0" smtClean="0"/>
              <a:t>A sign through time for all the world to see</a:t>
            </a:r>
          </a:p>
          <a:p>
            <a:r>
              <a:rPr lang="en-GB" sz="3200" b="1" dirty="0" smtClean="0"/>
              <a:t>Emmanuel heaven come down to earth</a:t>
            </a:r>
          </a:p>
          <a:p>
            <a:r>
              <a:rPr lang="en-GB" sz="3200" b="1" dirty="0" smtClean="0"/>
              <a:t>Emmanuel heaven come down to earth</a:t>
            </a:r>
          </a:p>
          <a:p>
            <a:endParaRPr lang="en-GB" sz="3200" b="1" dirty="0"/>
          </a:p>
          <a:p>
            <a:endParaRPr lang="en-GB" sz="3200" b="1" dirty="0" smtClean="0"/>
          </a:p>
          <a:p>
            <a:r>
              <a:rPr lang="en-GB" b="1" dirty="0" smtClean="0"/>
              <a:t>Steve Cracknell © 2007 worshipsongs.me.uk</a:t>
            </a:r>
          </a:p>
          <a:p>
            <a:r>
              <a:rPr lang="en-GB" b="1" dirty="0" smtClean="0"/>
              <a:t>CCLI song </a:t>
            </a:r>
            <a:r>
              <a:rPr lang="en-GB" b="1" dirty="0"/>
              <a:t>5374874</a:t>
            </a:r>
          </a:p>
        </p:txBody>
      </p:sp>
    </p:spTree>
    <p:extLst>
      <p:ext uri="{BB962C8B-B14F-4D97-AF65-F5344CB8AC3E}">
        <p14:creationId xmlns:p14="http://schemas.microsoft.com/office/powerpoint/2010/main" val="2142435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69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</dc:creator>
  <cp:lastModifiedBy>steve</cp:lastModifiedBy>
  <cp:revision>1</cp:revision>
  <dcterms:created xsi:type="dcterms:W3CDTF">2019-12-09T20:09:29Z</dcterms:created>
  <dcterms:modified xsi:type="dcterms:W3CDTF">2019-12-09T20:12:06Z</dcterms:modified>
</cp:coreProperties>
</file>