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05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1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17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492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63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73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20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98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99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32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87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787B-015D-4638-8E22-1A498D9D509A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FE1E9-19E4-44F8-A100-1F895575A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0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335846"/>
            <a:ext cx="896448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He made the flowers, he made the trees</a:t>
            </a:r>
          </a:p>
          <a:p>
            <a:r>
              <a:rPr lang="en-GB" sz="3200" b="1" dirty="0" smtClean="0"/>
              <a:t>He made the hillsides and he made the seas</a:t>
            </a:r>
          </a:p>
          <a:p>
            <a:r>
              <a:rPr lang="en-GB" sz="3200" b="1" dirty="0" smtClean="0"/>
              <a:t>He made the animals the fish and the bees</a:t>
            </a:r>
          </a:p>
          <a:p>
            <a:r>
              <a:rPr lang="en-GB" sz="3200" b="1" dirty="0" smtClean="0"/>
              <a:t>Thank you Lord for all that you made</a:t>
            </a:r>
          </a:p>
          <a:p>
            <a:r>
              <a:rPr lang="en-GB" sz="3200" b="1" dirty="0" smtClean="0"/>
              <a:t>Thank you Lord for all that you made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Sometimes it’s hot and sometimes it’s cold</a:t>
            </a:r>
          </a:p>
          <a:p>
            <a:r>
              <a:rPr lang="en-GB" sz="3200" b="1" dirty="0" smtClean="0"/>
              <a:t>Sometimes it rains and sometimes it snows</a:t>
            </a:r>
          </a:p>
          <a:p>
            <a:r>
              <a:rPr lang="en-GB" sz="3200" b="1" dirty="0" smtClean="0"/>
              <a:t>But we need the weather to make the crops grow</a:t>
            </a:r>
          </a:p>
          <a:p>
            <a:r>
              <a:rPr lang="en-GB" sz="3200" b="1" dirty="0" smtClean="0"/>
              <a:t>Thank you Lord for all that you made</a:t>
            </a:r>
          </a:p>
          <a:p>
            <a:r>
              <a:rPr lang="en-GB" sz="3200" b="1" dirty="0" smtClean="0"/>
              <a:t>Thank you Lord for all that you made</a:t>
            </a:r>
          </a:p>
        </p:txBody>
      </p:sp>
    </p:spTree>
    <p:extLst>
      <p:ext uri="{BB962C8B-B14F-4D97-AF65-F5344CB8AC3E}">
        <p14:creationId xmlns:p14="http://schemas.microsoft.com/office/powerpoint/2010/main" val="31477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23701"/>
            <a:ext cx="89644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All that we have and all that we are</a:t>
            </a:r>
          </a:p>
          <a:p>
            <a:r>
              <a:rPr lang="en-GB" sz="3200" b="1" dirty="0" smtClean="0"/>
              <a:t>The tiny little ant and the sky full of stars</a:t>
            </a:r>
          </a:p>
          <a:p>
            <a:r>
              <a:rPr lang="en-GB" sz="3200" b="1" dirty="0" smtClean="0"/>
              <a:t>He made them all and I’m glad that he did</a:t>
            </a:r>
          </a:p>
          <a:p>
            <a:r>
              <a:rPr lang="en-GB" sz="3200" b="1" dirty="0" smtClean="0"/>
              <a:t>Thank you Lord for that we are alive</a:t>
            </a:r>
          </a:p>
          <a:p>
            <a:r>
              <a:rPr lang="en-GB" sz="3200" b="1" dirty="0" smtClean="0"/>
              <a:t>Thank you Lord for that we are alive</a:t>
            </a:r>
          </a:p>
          <a:p>
            <a:endParaRPr lang="en-GB" sz="3200" b="1" dirty="0" smtClean="0"/>
          </a:p>
          <a:p>
            <a:endParaRPr lang="en-GB" sz="3200" b="1" dirty="0"/>
          </a:p>
          <a:p>
            <a:endParaRPr lang="en-GB" sz="3200" b="1" dirty="0" smtClean="0"/>
          </a:p>
          <a:p>
            <a:endParaRPr lang="en-GB" sz="3200" b="1" dirty="0"/>
          </a:p>
          <a:p>
            <a:endParaRPr lang="en-GB" sz="3200" b="1" dirty="0" smtClean="0"/>
          </a:p>
          <a:p>
            <a:endParaRPr lang="en-GB" sz="3200" b="1" dirty="0"/>
          </a:p>
          <a:p>
            <a:r>
              <a:rPr lang="en-GB" sz="2000" b="1" dirty="0" smtClean="0"/>
              <a:t>Steve Cracknell </a:t>
            </a:r>
            <a:r>
              <a:rPr lang="en-GB" sz="2000" b="1" dirty="0" smtClean="0"/>
              <a:t>© 1975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51545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1</cp:revision>
  <dcterms:created xsi:type="dcterms:W3CDTF">2019-01-05T12:19:16Z</dcterms:created>
  <dcterms:modified xsi:type="dcterms:W3CDTF">2019-01-05T12:21:09Z</dcterms:modified>
</cp:coreProperties>
</file>