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5" r:id="rId2"/>
  </p:sldMasterIdLst>
  <p:sldIdLst>
    <p:sldId id="262" r:id="rId3"/>
    <p:sldId id="263" r:id="rId4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269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0" y="6238875"/>
            <a:ext cx="9144001" cy="619125"/>
          </a:xfrm>
          <a:solidFill>
            <a:srgbClr val="FFFF99"/>
          </a:solidFill>
        </p:spPr>
        <p:txBody>
          <a:bodyPr wrap="square" lIns="152394" tIns="76197" rIns="152394" bIns="76197" anchor="b" anchorCtr="0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click to…</a:t>
            </a:r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se for slides with Software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722313" y="1905000"/>
            <a:ext cx="8040688" cy="193899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click to…</a:t>
            </a:r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2129814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2129814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1553"/>
            <a:ext cx="4114800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0999" y="2174875"/>
            <a:ext cx="41148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981" y="1411553"/>
            <a:ext cx="4117019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117974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 - Prints in GRAYS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4" name="Picture 14" descr="bottombar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0" y="6572250"/>
            <a:ext cx="9144000" cy="285750"/>
          </a:xfrm>
          <a:prstGeom prst="rect">
            <a:avLst/>
          </a:prstGeom>
          <a:noFill/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white rectangle.png"/>
          <p:cNvPicPr>
            <a:picLocks noChangeAspect="1"/>
          </p:cNvPicPr>
          <p:nvPr/>
        </p:nvPicPr>
        <p:blipFill>
          <a:blip r:embed="rId4"/>
          <a:srcRect b="10453"/>
          <a:stretch>
            <a:fillRect/>
          </a:stretch>
        </p:blipFill>
        <p:spPr>
          <a:xfrm>
            <a:off x="0" y="1299706"/>
            <a:ext cx="9144000" cy="555829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2" y="1905000"/>
            <a:ext cx="8040688" cy="21082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25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0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30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1pPr>
      <a:lvl2pPr marL="384954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8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2pPr>
      <a:lvl3pPr marL="761970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3pPr>
      <a:lvl4pPr marL="1094009" indent="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4pPr>
      <a:lvl5pPr marL="1426047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0" y="908720"/>
            <a:ext cx="8785225" cy="5516562"/>
          </a:xfrm>
        </p:spPr>
        <p:txBody>
          <a:bodyPr>
            <a:noAutofit/>
          </a:bodyPr>
          <a:lstStyle/>
          <a:p>
            <a:pPr marL="274638" indent="0">
              <a:spcBef>
                <a:spcPct val="30000"/>
              </a:spcBef>
              <a:buFontTx/>
              <a:buNone/>
            </a:pPr>
            <a:r>
              <a:rPr lang="en-GB" sz="3200" b="1" dirty="0">
                <a:solidFill>
                  <a:schemeClr val="tx2"/>
                </a:solidFill>
              </a:rPr>
              <a:t>I will sing to chase the blues away</a:t>
            </a:r>
            <a:br>
              <a:rPr lang="en-GB" sz="3200" b="1" dirty="0">
                <a:solidFill>
                  <a:schemeClr val="tx2"/>
                </a:solidFill>
              </a:rPr>
            </a:br>
            <a:r>
              <a:rPr lang="en-GB" sz="3200" b="1" dirty="0">
                <a:solidFill>
                  <a:schemeClr val="tx2"/>
                </a:solidFill>
              </a:rPr>
              <a:t>And when I’m down I know that I can pray</a:t>
            </a:r>
            <a:br>
              <a:rPr lang="en-GB" sz="3200" b="1" dirty="0">
                <a:solidFill>
                  <a:schemeClr val="tx2"/>
                </a:solidFill>
              </a:rPr>
            </a:br>
            <a:r>
              <a:rPr lang="en-GB" sz="3200" b="1" dirty="0">
                <a:solidFill>
                  <a:schemeClr val="tx2"/>
                </a:solidFill>
              </a:rPr>
              <a:t>On the journey if I shed a tear</a:t>
            </a:r>
            <a:br>
              <a:rPr lang="en-GB" sz="3200" b="1" dirty="0">
                <a:solidFill>
                  <a:schemeClr val="tx2"/>
                </a:solidFill>
              </a:rPr>
            </a:br>
            <a:r>
              <a:rPr lang="en-GB" sz="3200" b="1" dirty="0">
                <a:solidFill>
                  <a:schemeClr val="tx2"/>
                </a:solidFill>
              </a:rPr>
              <a:t>There is love that casts away all </a:t>
            </a:r>
            <a:r>
              <a:rPr lang="en-GB" sz="3200" b="1" dirty="0" smtClean="0">
                <a:solidFill>
                  <a:schemeClr val="tx2"/>
                </a:solidFill>
              </a:rPr>
              <a:t>fear</a:t>
            </a:r>
          </a:p>
          <a:p>
            <a:pPr marL="274638" indent="0">
              <a:spcBef>
                <a:spcPct val="30000"/>
              </a:spcBef>
              <a:buFontTx/>
              <a:buNone/>
            </a:pPr>
            <a:endParaRPr lang="en-GB" sz="3200" b="1" dirty="0">
              <a:solidFill>
                <a:schemeClr val="tx2"/>
              </a:solidFill>
            </a:endParaRPr>
          </a:p>
          <a:p>
            <a:pPr marL="274638" indent="0">
              <a:spcBef>
                <a:spcPct val="30000"/>
              </a:spcBef>
              <a:buFontTx/>
              <a:buNone/>
            </a:pPr>
            <a:r>
              <a:rPr lang="en-GB" sz="3200" b="1" i="1" dirty="0">
                <a:solidFill>
                  <a:schemeClr val="tx2"/>
                </a:solidFill>
              </a:rPr>
              <a:t>I will stand in hope that makes me strong</a:t>
            </a:r>
            <a:br>
              <a:rPr lang="en-GB" sz="3200" b="1" i="1" dirty="0">
                <a:solidFill>
                  <a:schemeClr val="tx2"/>
                </a:solidFill>
              </a:rPr>
            </a:br>
            <a:r>
              <a:rPr lang="en-GB" sz="3200" b="1" i="1" dirty="0">
                <a:solidFill>
                  <a:schemeClr val="tx2"/>
                </a:solidFill>
              </a:rPr>
              <a:t>Faith can see although the journey’s long</a:t>
            </a:r>
            <a:br>
              <a:rPr lang="en-GB" sz="3200" b="1" i="1" dirty="0">
                <a:solidFill>
                  <a:schemeClr val="tx2"/>
                </a:solidFill>
              </a:rPr>
            </a:br>
            <a:r>
              <a:rPr lang="en-GB" sz="3200" b="1" i="1" dirty="0">
                <a:solidFill>
                  <a:schemeClr val="tx2"/>
                </a:solidFill>
              </a:rPr>
              <a:t>Love endures until the final day</a:t>
            </a:r>
            <a:br>
              <a:rPr lang="en-GB" sz="3200" b="1" i="1" dirty="0">
                <a:solidFill>
                  <a:schemeClr val="tx2"/>
                </a:solidFill>
              </a:rPr>
            </a:br>
            <a:r>
              <a:rPr lang="en-GB" sz="3200" b="1" i="1" dirty="0">
                <a:solidFill>
                  <a:schemeClr val="tx2"/>
                </a:solidFill>
              </a:rPr>
              <a:t>There’s away, there’s a </a:t>
            </a:r>
            <a:r>
              <a:rPr lang="en-GB" sz="3200" b="1" i="1" dirty="0" smtClean="0">
                <a:solidFill>
                  <a:schemeClr val="tx2"/>
                </a:solidFill>
              </a:rPr>
              <a:t>way</a:t>
            </a:r>
            <a:endParaRPr lang="en-GB" sz="3200" b="1" i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0" y="836712"/>
            <a:ext cx="8785225" cy="5372100"/>
          </a:xfrm>
        </p:spPr>
        <p:txBody>
          <a:bodyPr>
            <a:noAutofit/>
          </a:bodyPr>
          <a:lstStyle/>
          <a:p>
            <a:pPr marL="274638" indent="0">
              <a:spcBef>
                <a:spcPct val="30000"/>
              </a:spcBef>
              <a:buFontTx/>
              <a:buNone/>
            </a:pPr>
            <a:r>
              <a:rPr lang="en-GB" sz="3200" b="1" dirty="0" smtClean="0">
                <a:solidFill>
                  <a:schemeClr val="tx2"/>
                </a:solidFill>
              </a:rPr>
              <a:t>Reflections </a:t>
            </a:r>
            <a:r>
              <a:rPr lang="en-GB" sz="3200" b="1" dirty="0">
                <a:solidFill>
                  <a:schemeClr val="tx2"/>
                </a:solidFill>
              </a:rPr>
              <a:t>now are all that I can see</a:t>
            </a:r>
            <a:br>
              <a:rPr lang="en-GB" sz="3200" b="1" dirty="0">
                <a:solidFill>
                  <a:schemeClr val="tx2"/>
                </a:solidFill>
              </a:rPr>
            </a:br>
            <a:r>
              <a:rPr lang="en-GB" sz="3200" b="1" dirty="0">
                <a:solidFill>
                  <a:schemeClr val="tx2"/>
                </a:solidFill>
              </a:rPr>
              <a:t>But on that day then face to face I’ll be</a:t>
            </a:r>
            <a:br>
              <a:rPr lang="en-GB" sz="3200" b="1" dirty="0">
                <a:solidFill>
                  <a:schemeClr val="tx2"/>
                </a:solidFill>
              </a:rPr>
            </a:br>
            <a:r>
              <a:rPr lang="en-GB" sz="3200" b="1" dirty="0">
                <a:solidFill>
                  <a:schemeClr val="tx2"/>
                </a:solidFill>
              </a:rPr>
              <a:t>I cannot know though I am fully known</a:t>
            </a:r>
            <a:br>
              <a:rPr lang="en-GB" sz="3200" b="1" dirty="0">
                <a:solidFill>
                  <a:schemeClr val="tx2"/>
                </a:solidFill>
              </a:rPr>
            </a:br>
            <a:r>
              <a:rPr lang="en-GB" sz="3200" b="1" dirty="0">
                <a:solidFill>
                  <a:schemeClr val="tx2"/>
                </a:solidFill>
              </a:rPr>
              <a:t>Till at last I find my way back </a:t>
            </a:r>
            <a:r>
              <a:rPr lang="en-GB" sz="3200" b="1" dirty="0" smtClean="0">
                <a:solidFill>
                  <a:schemeClr val="tx2"/>
                </a:solidFill>
              </a:rPr>
              <a:t>home</a:t>
            </a:r>
          </a:p>
          <a:p>
            <a:pPr marL="274638" indent="0">
              <a:spcBef>
                <a:spcPct val="30000"/>
              </a:spcBef>
              <a:buFontTx/>
              <a:buNone/>
            </a:pPr>
            <a:endParaRPr lang="en-GB" sz="3200" b="1" dirty="0">
              <a:solidFill>
                <a:schemeClr val="tx2"/>
              </a:solidFill>
            </a:endParaRPr>
          </a:p>
          <a:p>
            <a:pPr marL="274638" indent="0">
              <a:buNone/>
            </a:pPr>
            <a:r>
              <a:rPr lang="en-GB" sz="3200" b="1" i="1" dirty="0">
                <a:solidFill>
                  <a:schemeClr val="tx2"/>
                </a:solidFill>
              </a:rPr>
              <a:t>I will stand in hope that makes me strong</a:t>
            </a:r>
            <a:br>
              <a:rPr lang="en-GB" sz="3200" b="1" i="1" dirty="0">
                <a:solidFill>
                  <a:schemeClr val="tx2"/>
                </a:solidFill>
              </a:rPr>
            </a:br>
            <a:r>
              <a:rPr lang="en-GB" sz="3200" b="1" i="1" dirty="0">
                <a:solidFill>
                  <a:schemeClr val="tx2"/>
                </a:solidFill>
              </a:rPr>
              <a:t>Faith can see although the journey’s long</a:t>
            </a:r>
            <a:br>
              <a:rPr lang="en-GB" sz="3200" b="1" i="1" dirty="0">
                <a:solidFill>
                  <a:schemeClr val="tx2"/>
                </a:solidFill>
              </a:rPr>
            </a:br>
            <a:r>
              <a:rPr lang="en-GB" sz="3200" b="1" i="1" dirty="0">
                <a:solidFill>
                  <a:schemeClr val="tx2"/>
                </a:solidFill>
              </a:rPr>
              <a:t>Love endures until the final day</a:t>
            </a:r>
            <a:br>
              <a:rPr lang="en-GB" sz="3200" b="1" i="1" dirty="0">
                <a:solidFill>
                  <a:schemeClr val="tx2"/>
                </a:solidFill>
              </a:rPr>
            </a:br>
            <a:r>
              <a:rPr lang="en-GB" sz="3200" b="1" i="1" dirty="0">
                <a:solidFill>
                  <a:schemeClr val="tx2"/>
                </a:solidFill>
              </a:rPr>
              <a:t>There’s away, there’s a way</a:t>
            </a:r>
          </a:p>
          <a:p>
            <a:pPr marL="274638" indent="0">
              <a:buFontTx/>
              <a:buNone/>
            </a:pPr>
            <a:endParaRPr lang="en-GB" sz="3200" b="1" dirty="0" smtClean="0">
              <a:solidFill>
                <a:schemeClr val="tx2"/>
              </a:solidFill>
            </a:endParaRPr>
          </a:p>
          <a:p>
            <a:pPr marL="274638" indent="0">
              <a:buFontTx/>
              <a:buNone/>
            </a:pPr>
            <a:endParaRPr lang="en-GB" sz="3200" b="1" dirty="0">
              <a:solidFill>
                <a:schemeClr val="tx2"/>
              </a:solidFill>
            </a:endParaRPr>
          </a:p>
          <a:p>
            <a:pPr marL="274638" indent="0">
              <a:buFontTx/>
              <a:buNone/>
            </a:pPr>
            <a:r>
              <a:rPr lang="en-GB" sz="1800" b="1" dirty="0" smtClean="0">
                <a:solidFill>
                  <a:schemeClr val="tx2"/>
                </a:solidFill>
              </a:rPr>
              <a:t>Steve </a:t>
            </a:r>
            <a:r>
              <a:rPr lang="en-GB" sz="1800" b="1" dirty="0">
                <a:solidFill>
                  <a:schemeClr val="tx2"/>
                </a:solidFill>
              </a:rPr>
              <a:t>Cracknell © </a:t>
            </a:r>
            <a:r>
              <a:rPr lang="en-GB" sz="1800" b="1" dirty="0" smtClean="0">
                <a:solidFill>
                  <a:schemeClr val="tx2"/>
                </a:solidFill>
              </a:rPr>
              <a:t>2007 </a:t>
            </a:r>
            <a:r>
              <a:rPr lang="en-GB" sz="1800" b="1" dirty="0" smtClean="0">
                <a:solidFill>
                  <a:schemeClr val="tx2"/>
                </a:solidFill>
                <a:cs typeface="Arial" pitchFamily="34" charset="0"/>
              </a:rPr>
              <a:t>CCL </a:t>
            </a:r>
            <a:r>
              <a:rPr lang="en-GB" sz="1800" b="1" dirty="0">
                <a:solidFill>
                  <a:schemeClr val="tx2"/>
                </a:solidFill>
                <a:cs typeface="Arial" pitchFamily="34" charset="0"/>
              </a:rPr>
              <a:t>Licence </a:t>
            </a:r>
            <a:r>
              <a:rPr lang="en-GB" sz="1800" b="1" dirty="0" smtClean="0">
                <a:solidFill>
                  <a:schemeClr val="tx2"/>
                </a:solidFill>
                <a:cs typeface="Arial" pitchFamily="34" charset="0"/>
              </a:rPr>
              <a:t>No.</a:t>
            </a:r>
            <a:endParaRPr lang="en-GB" sz="1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93163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oft blue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99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rebuchet MS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White with Courier font for code slides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FF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109728" tIns="54864" rIns="109728" bIns="54864" numCol="1" rtlCol="0" anchor="ctr" anchorCtr="0" compatLnSpc="1">
        <a:prstTxWarp prst="textNoShape">
          <a:avLst/>
        </a:prstTxWarp>
      </a:bodyPr>
      <a:lstStyle>
        <a:defPPr marL="0" marR="0" indent="0" algn="ctr" defTabSz="10969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Soft blue</Template>
  <TotalTime>8</TotalTime>
  <Words>16</Words>
  <Application>Microsoft Office PowerPoint</Application>
  <PresentationFormat>On-screen Show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Soft blue</vt:lpstr>
      <vt:lpstr>White with Courier font for code slides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steve</dc:creator>
  <cp:lastModifiedBy>steve</cp:lastModifiedBy>
  <cp:revision>10</cp:revision>
  <dcterms:created xsi:type="dcterms:W3CDTF">2008-02-16T19:37:29Z</dcterms:created>
  <dcterms:modified xsi:type="dcterms:W3CDTF">2019-01-04T15:17:03Z</dcterms:modified>
</cp:coreProperties>
</file>