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761F7-DDFC-4C10-B28D-CBA3805E271F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EE64E-37A2-4F17-BC80-640B407ED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256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683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4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07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7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20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24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35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187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3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69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3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00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06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CC61B-BB59-4E82-B04A-4A39F838F82C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596A-88EF-4975-BFC3-2574B40DE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14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79512" y="692696"/>
            <a:ext cx="8964488" cy="794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 I come to the cross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 that I’ve done I count it as loss</a:t>
            </a:r>
          </a:p>
          <a:p>
            <a:pPr eaLnBrk="1" hangingPunct="1"/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Surrendering all for the pearl of great price</a:t>
            </a:r>
          </a:p>
          <a:p>
            <a:pPr eaLnBrk="1" hangingPunct="1"/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place, in this place</a:t>
            </a:r>
          </a:p>
          <a:p>
            <a:pPr eaLnBrk="1" hangingPunct="1"/>
            <a:endParaRPr lang="en-GB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 I sit at your feet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Washed by the word, you make me complete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wonder and praise your mercy I seek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place, in this </a:t>
            </a:r>
            <a:r>
              <a:rPr lang="en-GB" sz="3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place</a:t>
            </a:r>
          </a:p>
          <a:p>
            <a:pPr eaLnBrk="1" hangingPunct="1"/>
            <a:endParaRPr lang="en-GB" sz="3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3000" b="1" i="1" dirty="0">
                <a:solidFill>
                  <a:schemeClr val="tx2"/>
                </a:solidFill>
              </a:rPr>
              <a:t>You are Lord of all, Lord of all</a:t>
            </a:r>
            <a:br>
              <a:rPr lang="en-GB" sz="3000" b="1" i="1" dirty="0">
                <a:solidFill>
                  <a:schemeClr val="tx2"/>
                </a:solidFill>
              </a:rPr>
            </a:br>
            <a:r>
              <a:rPr lang="en-GB" sz="3000" b="1" i="1" dirty="0">
                <a:solidFill>
                  <a:schemeClr val="tx2"/>
                </a:solidFill>
              </a:rPr>
              <a:t>Though I rise on the wings of the dawn</a:t>
            </a:r>
            <a:br>
              <a:rPr lang="en-GB" sz="3000" b="1" i="1" dirty="0">
                <a:solidFill>
                  <a:schemeClr val="tx2"/>
                </a:solidFill>
              </a:rPr>
            </a:br>
            <a:r>
              <a:rPr lang="en-GB" sz="3000" b="1" i="1" dirty="0">
                <a:solidFill>
                  <a:schemeClr val="tx2"/>
                </a:solidFill>
              </a:rPr>
              <a:t>I am held in your hands, held in your hands</a:t>
            </a:r>
          </a:p>
          <a:p>
            <a:pPr eaLnBrk="1" hangingPunct="1"/>
            <a:endParaRPr lang="en-GB" sz="3000" b="1" dirty="0">
              <a:solidFill>
                <a:schemeClr val="tx2"/>
              </a:solidFill>
            </a:endParaRPr>
          </a:p>
          <a:p>
            <a:pPr eaLnBrk="1" hangingPunct="1"/>
            <a:endParaRPr lang="en-GB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3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512" y="1268760"/>
            <a:ext cx="8964488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place, I renew my vow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 follow you every day, every hour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 breath of God fall on us now</a:t>
            </a:r>
            <a:b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place, in this </a:t>
            </a:r>
            <a:r>
              <a:rPr lang="en-GB" sz="3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place</a:t>
            </a:r>
            <a:endParaRPr lang="en-US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3000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 </a:t>
            </a: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are Lord of all, Lord of all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Though I rise on the wings of the dawn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 am held in your hands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Held in your hands</a:t>
            </a:r>
          </a:p>
          <a:p>
            <a:pPr eaLnBrk="1" hangingPunct="1"/>
            <a:endParaRPr lang="en-GB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72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8627" y="620688"/>
            <a:ext cx="9015373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 the table is spread</a:t>
            </a:r>
            <a:b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Cup of new wine and broken bread</a:t>
            </a:r>
            <a:b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love is revealed as you died in our stead</a:t>
            </a:r>
            <a:b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 this place, in this place</a:t>
            </a:r>
          </a:p>
          <a:p>
            <a:pPr eaLnBrk="1" hangingPunct="1"/>
            <a:endParaRPr lang="en-GB" sz="3000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3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 </a:t>
            </a: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are Lord of all, Lord of all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Though I rise on the wings of the dawn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 am held in your hands</a:t>
            </a:r>
            <a:b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3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Held in </a:t>
            </a:r>
            <a:r>
              <a:rPr lang="en-GB" sz="3000" b="1" i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lang="en-GB" sz="3000" b="1" i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hands</a:t>
            </a:r>
          </a:p>
          <a:p>
            <a:pPr eaLnBrk="1" hangingPunct="1"/>
            <a:endParaRPr lang="en-GB" sz="3000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1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1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Steve </a:t>
            </a:r>
            <a:r>
              <a:rPr lang="en-US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Cracknell ©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2011 </a:t>
            </a:r>
            <a:r>
              <a:rPr lang="en-GB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CCL </a:t>
            </a: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Licence no. </a:t>
            </a:r>
          </a:p>
        </p:txBody>
      </p:sp>
    </p:spTree>
    <p:extLst>
      <p:ext uri="{BB962C8B-B14F-4D97-AF65-F5344CB8AC3E}">
        <p14:creationId xmlns:p14="http://schemas.microsoft.com/office/powerpoint/2010/main" val="2688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2</cp:revision>
  <dcterms:created xsi:type="dcterms:W3CDTF">2013-01-25T21:10:42Z</dcterms:created>
  <dcterms:modified xsi:type="dcterms:W3CDTF">2019-01-04T14:43:16Z</dcterms:modified>
</cp:coreProperties>
</file>