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1" r:id="rId4"/>
    <p:sldMasterId id="2147483662" r:id="rId5"/>
  </p:sldMasterIdLst>
  <p:notesMasterIdLst>
    <p:notesMasterId r:id="rId6"/>
  </p:notesMasterIdLst>
  <p:sldIdLst>
    <p:sldId id="256" r:id="rId7"/>
    <p:sldId id="257" r:id="rId8"/>
    <p:sldId id="258" r:id="rId9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2_Title and Content">
  <p:cSld name="2_Title and Content">
    <p:bg>
      <p:bgPr>
        <a:solidFill>
          <a:schemeClr val="dk1"/>
        </a:solidFill>
      </p:bgPr>
    </p:bg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1"/>
          <p:cNvSpPr txBox="1"/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B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1"/>
          <p:cNvSpPr txBox="1"/>
          <p:nvPr>
            <p:ph idx="1" type="body"/>
          </p:nvPr>
        </p:nvSpPr>
        <p:spPr>
          <a:xfrm>
            <a:off x="381000" y="1411553"/>
            <a:ext cx="8382000" cy="22006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370840" lvl="0" marL="45720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240"/>
              <a:buFont typeface="Noto Sans Symbols"/>
              <a:buChar char="●"/>
              <a:defRPr/>
            </a:lvl1pPr>
            <a:lvl2pPr indent="-353060" lvl="1" marL="91440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960"/>
              <a:buFont typeface="Noto Sans Symbols"/>
              <a:buChar char="●"/>
              <a:defRPr/>
            </a:lvl2pPr>
            <a:lvl3pPr indent="-335280" lvl="2" marL="1371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80"/>
              <a:buFont typeface="Noto Sans Symbols"/>
              <a:buChar char="●"/>
              <a:defRPr/>
            </a:lvl3pPr>
            <a:lvl4pPr indent="-33528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80"/>
              <a:buFont typeface="Noto Sans Symbols"/>
              <a:buChar char="●"/>
              <a:defRPr/>
            </a:lvl4pPr>
            <a:lvl5pPr indent="-335279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80"/>
              <a:buFont typeface="Noto Sans Symbols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3_Title and Content">
  <p:cSld name="3_Title and Content">
    <p:bg>
      <p:bgPr>
        <a:solidFill>
          <a:schemeClr val="dk1"/>
        </a:solidFill>
      </p:bgPr>
    </p:bg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/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B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1" type="body"/>
          </p:nvPr>
        </p:nvSpPr>
        <p:spPr>
          <a:xfrm>
            <a:off x="381000" y="1411553"/>
            <a:ext cx="8382000" cy="220060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370840" lvl="0" marL="45720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2240"/>
              <a:buFont typeface="Noto Sans Symbols"/>
              <a:buChar char="●"/>
              <a:defRPr/>
            </a:lvl1pPr>
            <a:lvl2pPr indent="-353060" lvl="1" marL="91440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1960"/>
              <a:buFont typeface="Noto Sans Symbols"/>
              <a:buChar char="●"/>
              <a:defRPr/>
            </a:lvl2pPr>
            <a:lvl3pPr indent="-335280" lvl="2" marL="1371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80"/>
              <a:buFont typeface="Noto Sans Symbols"/>
              <a:buChar char="●"/>
              <a:defRPr/>
            </a:lvl3pPr>
            <a:lvl4pPr indent="-33528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80"/>
              <a:buFont typeface="Noto Sans Symbols"/>
              <a:buChar char="●"/>
              <a:defRPr/>
            </a:lvl4pPr>
            <a:lvl5pPr indent="-335279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1680"/>
              <a:buFont typeface="Noto Sans Symbols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12"/>
          <p:cNvSpPr txBox="1"/>
          <p:nvPr>
            <p:ph idx="2" type="body"/>
          </p:nvPr>
        </p:nvSpPr>
        <p:spPr>
          <a:xfrm>
            <a:off x="0" y="6238875"/>
            <a:ext cx="9144001" cy="619125"/>
          </a:xfrm>
          <a:prstGeom prst="rect">
            <a:avLst/>
          </a:prstGeom>
          <a:solidFill>
            <a:srgbClr val="FFFF99"/>
          </a:solidFill>
          <a:ln>
            <a:noFill/>
          </a:ln>
        </p:spPr>
        <p:txBody>
          <a:bodyPr anchorCtr="0" anchor="b" bIns="76175" lIns="152375" spcFirstLastPara="1" rIns="152375" wrap="square" tIns="76175"/>
          <a:lstStyle>
            <a:lvl1pPr indent="-228600" lvl="0" marL="457200" algn="r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2_Demo, Video etc. &quot;special&quot; slides">
  <p:cSld name="2_Demo, Video etc. &quot;special&quot; slides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/>
          <p:nvPr>
            <p:ph type="ctrTitle"/>
          </p:nvPr>
        </p:nvSpPr>
        <p:spPr>
          <a:xfrm>
            <a:off x="1369219" y="649805"/>
            <a:ext cx="7043208" cy="15234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B9"/>
              </a:buClr>
              <a:buSzPts val="5400"/>
              <a:buFont typeface="Calibri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3"/>
          <p:cNvSpPr txBox="1"/>
          <p:nvPr>
            <p:ph idx="1" type="subTitle"/>
          </p:nvPr>
        </p:nvSpPr>
        <p:spPr>
          <a:xfrm>
            <a:off x="1368955" y="4344988"/>
            <a:ext cx="704320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</a:defRPr>
            </a:lvl2pPr>
            <a:lvl3pPr lvl="2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>
                <a:solidFill>
                  <a:schemeClr val="lt1"/>
                </a:solidFill>
              </a:defRPr>
            </a:lvl3pPr>
            <a:lvl4pPr lvl="3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>
                <a:solidFill>
                  <a:schemeClr val="lt1"/>
                </a:solidFill>
              </a:defRPr>
            </a:lvl4pPr>
            <a:lvl5pPr lvl="4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13"/>
          <p:cNvSpPr txBox="1"/>
          <p:nvPr>
            <p:ph idx="2" type="body"/>
          </p:nvPr>
        </p:nvSpPr>
        <p:spPr>
          <a:xfrm>
            <a:off x="722049" y="2355850"/>
            <a:ext cx="7690114" cy="138499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A5A5A5"/>
              </a:buClr>
              <a:buSzPts val="10000"/>
              <a:buFont typeface="Arial"/>
              <a:buNone/>
              <a:defRPr b="0" i="1" sz="100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Use for slides with Software Code">
  <p:cSld name="Use for slides with Software Code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B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" type="body"/>
          </p:nvPr>
        </p:nvSpPr>
        <p:spPr>
          <a:xfrm>
            <a:off x="722313" y="1905000"/>
            <a:ext cx="8040688" cy="2286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None/>
              <a:defRPr/>
            </a:lvl1pPr>
            <a:lvl2pPr indent="-228600" lvl="1" marL="91440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/>
            </a:lvl2pPr>
            <a:lvl3pPr indent="-228600" lvl="2" marL="1371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3pPr>
            <a:lvl4pPr indent="-22860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4pPr>
            <a:lvl5pPr indent="-228600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ctrTitle"/>
          </p:nvPr>
        </p:nvSpPr>
        <p:spPr>
          <a:xfrm>
            <a:off x="730250" y="1905000"/>
            <a:ext cx="7681913" cy="152349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B9"/>
              </a:buClr>
              <a:buSzPts val="5400"/>
              <a:buFont typeface="Calibri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" name="Google Shape;11;p3"/>
          <p:cNvSpPr txBox="1"/>
          <p:nvPr>
            <p:ph idx="1" type="subTitle"/>
          </p:nvPr>
        </p:nvSpPr>
        <p:spPr>
          <a:xfrm>
            <a:off x="730249" y="4344988"/>
            <a:ext cx="7681913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</a:defRPr>
            </a:lvl2pPr>
            <a:lvl3pPr lvl="2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>
                <a:solidFill>
                  <a:schemeClr val="lt1"/>
                </a:solidFill>
              </a:defRPr>
            </a:lvl3pPr>
            <a:lvl4pPr lvl="3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>
                <a:solidFill>
                  <a:schemeClr val="lt1"/>
                </a:solidFill>
              </a:defRPr>
            </a:lvl4pPr>
            <a:lvl5pPr lvl="4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_Demo, Video etc. &quot;special&quot; slides">
  <p:cSld name="1_Demo, Video etc. &quot;special&quot; slides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"/>
          <p:cNvSpPr txBox="1"/>
          <p:nvPr>
            <p:ph type="ctrTitle"/>
          </p:nvPr>
        </p:nvSpPr>
        <p:spPr>
          <a:xfrm>
            <a:off x="1369219" y="649805"/>
            <a:ext cx="7043208" cy="152349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B9"/>
              </a:buClr>
              <a:buSzPts val="5400"/>
              <a:buFont typeface="Calibri"/>
              <a:buNone/>
              <a:defRPr sz="5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"/>
          <p:cNvSpPr txBox="1"/>
          <p:nvPr>
            <p:ph idx="1" type="subTitle"/>
          </p:nvPr>
        </p:nvSpPr>
        <p:spPr>
          <a:xfrm>
            <a:off x="1368955" y="4344988"/>
            <a:ext cx="7043208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>
                <a:solidFill>
                  <a:schemeClr val="lt1"/>
                </a:solidFill>
              </a:defRPr>
            </a:lvl1pPr>
            <a:lvl2pPr lvl="1" algn="ctr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  <a:defRPr>
                <a:solidFill>
                  <a:schemeClr val="lt1"/>
                </a:solidFill>
              </a:defRPr>
            </a:lvl2pPr>
            <a:lvl3pPr lvl="2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>
                <a:solidFill>
                  <a:schemeClr val="lt1"/>
                </a:solidFill>
              </a:defRPr>
            </a:lvl3pPr>
            <a:lvl4pPr lvl="3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>
                <a:solidFill>
                  <a:schemeClr val="lt1"/>
                </a:solidFill>
              </a:defRPr>
            </a:lvl4pPr>
            <a:lvl5pPr lvl="4" algn="ctr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>
                <a:solidFill>
                  <a:schemeClr val="lt1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Google Shape;15;p4"/>
          <p:cNvSpPr txBox="1"/>
          <p:nvPr>
            <p:ph idx="2" type="body"/>
          </p:nvPr>
        </p:nvSpPr>
        <p:spPr>
          <a:xfrm>
            <a:off x="722049" y="2355850"/>
            <a:ext cx="7690114" cy="138499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A5A5A5"/>
              </a:buClr>
              <a:buSzPts val="10000"/>
              <a:buFont typeface="Arial"/>
              <a:buNone/>
              <a:defRPr b="0" i="1" sz="10000" u="none" cap="none" strike="noStrike">
                <a:solidFill>
                  <a:srgbClr val="A5A5A5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1_Title and Content">
  <p:cSld name="1_Title and Conten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5"/>
          <p:cNvSpPr txBox="1"/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B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5"/>
          <p:cNvSpPr txBox="1"/>
          <p:nvPr>
            <p:ph idx="1" type="body"/>
          </p:nvPr>
        </p:nvSpPr>
        <p:spPr>
          <a:xfrm>
            <a:off x="381000" y="1411552"/>
            <a:ext cx="8382000" cy="2210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431800" lvl="0" marL="45720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Char char="•"/>
              <a:defRPr/>
            </a:lvl1pPr>
            <a:lvl2pPr indent="-406400" lvl="1" marL="91440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Char char="•"/>
              <a:defRPr/>
            </a:lvl2pPr>
            <a:lvl3pPr indent="-381000" lvl="2" marL="1371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•"/>
              <a:defRPr/>
            </a:lvl3pPr>
            <a:lvl4pPr indent="-38100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•"/>
              <a:defRPr/>
            </a:lvl4pPr>
            <a:lvl5pPr indent="-381000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/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B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" type="body"/>
          </p:nvPr>
        </p:nvSpPr>
        <p:spPr>
          <a:xfrm>
            <a:off x="381000" y="1412875"/>
            <a:ext cx="8382000" cy="22108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431800" lvl="0" marL="45720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Char char="•"/>
              <a:defRPr/>
            </a:lvl1pPr>
            <a:lvl2pPr indent="-406400" lvl="1" marL="91440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Char char="•"/>
              <a:defRPr/>
            </a:lvl2pPr>
            <a:lvl3pPr indent="-381000" lvl="2" marL="13716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•"/>
              <a:defRPr/>
            </a:lvl3pPr>
            <a:lvl4pPr indent="-381000" lvl="3" marL="18288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•"/>
              <a:defRPr/>
            </a:lvl4pPr>
            <a:lvl5pPr indent="-381000" lvl="4" marL="22860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wo Content" type="twoObj">
  <p:cSld name="TWO_OBJECT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/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B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" type="body"/>
          </p:nvPr>
        </p:nvSpPr>
        <p:spPr>
          <a:xfrm>
            <a:off x="381000" y="1411553"/>
            <a:ext cx="4114800" cy="21298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406400" lvl="0" marL="45720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Char char="•"/>
              <a:defRPr sz="2800"/>
            </a:lvl1pPr>
            <a:lvl2pPr indent="-381000" lvl="1" marL="9144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•"/>
              <a:defRPr sz="2400"/>
            </a:lvl2pPr>
            <a:lvl3pPr indent="-355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•"/>
              <a:defRPr sz="2000"/>
            </a:lvl3pPr>
            <a:lvl4pPr indent="-3429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•"/>
              <a:defRPr sz="1800"/>
            </a:lvl4pPr>
            <a:lvl5pPr indent="-3429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25" name="Google Shape;25;p7"/>
          <p:cNvSpPr txBox="1"/>
          <p:nvPr>
            <p:ph idx="2" type="body"/>
          </p:nvPr>
        </p:nvSpPr>
        <p:spPr>
          <a:xfrm>
            <a:off x="4648200" y="1411553"/>
            <a:ext cx="4114800" cy="212981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406400" lvl="0" marL="45720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Char char="•"/>
              <a:defRPr sz="2800"/>
            </a:lvl1pPr>
            <a:lvl2pPr indent="-381000" lvl="1" marL="91440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•"/>
              <a:defRPr sz="2400"/>
            </a:lvl2pPr>
            <a:lvl3pPr indent="-355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•"/>
              <a:defRPr sz="2000"/>
            </a:lvl3pPr>
            <a:lvl4pPr indent="-342900" lvl="3" marL="18288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•"/>
              <a:defRPr sz="1800"/>
            </a:lvl4pPr>
            <a:lvl5pPr indent="-342900" lvl="4" marL="22860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•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 sz="1800"/>
            </a:lvl9pPr>
          </a:lstStyle>
          <a:p/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omparison" type="twoTxTwoObj">
  <p:cSld name="TWO_OBJECTS_WITH_TEX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8"/>
          <p:cNvSpPr txBox="1"/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B9"/>
              </a:buClr>
              <a:buSzPts val="48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8"/>
          <p:cNvSpPr txBox="1"/>
          <p:nvPr>
            <p:ph idx="1" type="body"/>
          </p:nvPr>
        </p:nvSpPr>
        <p:spPr>
          <a:xfrm>
            <a:off x="381000" y="1411553"/>
            <a:ext cx="4114800" cy="69249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29" name="Google Shape;29;p8"/>
          <p:cNvSpPr txBox="1"/>
          <p:nvPr>
            <p:ph idx="2" type="body"/>
          </p:nvPr>
        </p:nvSpPr>
        <p:spPr>
          <a:xfrm>
            <a:off x="380999" y="2174875"/>
            <a:ext cx="4114800" cy="1537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374650" lvl="0" marL="457200" algn="l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Calibri"/>
              <a:buChar char="•"/>
              <a:defRPr sz="2300"/>
            </a:lvl1pPr>
            <a:lvl2pPr indent="-355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•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•"/>
              <a:defRPr sz="1800"/>
            </a:lvl3pPr>
            <a:lvl4pPr indent="-336550" lvl="3" marL="182880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Calibri"/>
              <a:buChar char="•"/>
              <a:defRPr sz="1700"/>
            </a:lvl4pPr>
            <a:lvl5pPr indent="-336550" lvl="4" marL="228600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Calibri"/>
              <a:buChar char="•"/>
              <a:defRPr sz="17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30" name="Google Shape;30;p8"/>
          <p:cNvSpPr txBox="1"/>
          <p:nvPr>
            <p:ph idx="3" type="body"/>
          </p:nvPr>
        </p:nvSpPr>
        <p:spPr>
          <a:xfrm>
            <a:off x="4645981" y="1411553"/>
            <a:ext cx="4117019" cy="69249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/>
          <a:lstStyle>
            <a:lvl1pPr indent="-228600" lvl="0" marL="4572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Font typeface="Calibri"/>
              <a:buNone/>
              <a:defRPr b="1" sz="25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Calibri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1" name="Google Shape;31;p8"/>
          <p:cNvSpPr txBox="1"/>
          <p:nvPr>
            <p:ph idx="4" type="body"/>
          </p:nvPr>
        </p:nvSpPr>
        <p:spPr>
          <a:xfrm>
            <a:off x="4645026" y="2174875"/>
            <a:ext cx="4117974" cy="153734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374650" lvl="0" marL="457200" algn="l">
              <a:lnSpc>
                <a:spcPct val="90000"/>
              </a:lnSpc>
              <a:spcBef>
                <a:spcPts val="460"/>
              </a:spcBef>
              <a:spcAft>
                <a:spcPts val="0"/>
              </a:spcAft>
              <a:buClr>
                <a:schemeClr val="lt1"/>
              </a:buClr>
              <a:buSzPts val="2300"/>
              <a:buFont typeface="Calibri"/>
              <a:buChar char="•"/>
              <a:defRPr sz="2300"/>
            </a:lvl1pPr>
            <a:lvl2pPr indent="-355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Char char="•"/>
              <a:defRPr sz="2000"/>
            </a:lvl2pPr>
            <a:lvl3pPr indent="-342900" lvl="2" marL="137160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Char char="•"/>
              <a:defRPr sz="1800"/>
            </a:lvl3pPr>
            <a:lvl4pPr indent="-336550" lvl="3" marL="182880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Calibri"/>
              <a:buChar char="•"/>
              <a:defRPr sz="1700"/>
            </a:lvl4pPr>
            <a:lvl5pPr indent="-336550" lvl="4" marL="2286000" algn="l">
              <a:lnSpc>
                <a:spcPct val="90000"/>
              </a:lnSpc>
              <a:spcBef>
                <a:spcPts val="340"/>
              </a:spcBef>
              <a:spcAft>
                <a:spcPts val="0"/>
              </a:spcAft>
              <a:buClr>
                <a:schemeClr val="lt1"/>
              </a:buClr>
              <a:buSzPts val="1700"/>
              <a:buFont typeface="Calibri"/>
              <a:buChar char="•"/>
              <a:defRPr sz="17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 sz="1600"/>
            </a:lvl9pPr>
          </a:lstStyle>
          <a:p/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9"/>
          <p:cNvSpPr txBox="1"/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B9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WALKIN - Prints in GRAYSCALE">
  <p:cSld name="WALKIN - Prints in GRAYSCALE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jp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3.xml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B9"/>
              </a:buClr>
              <a:buSzPts val="4800"/>
              <a:buFont typeface="Calibri"/>
              <a:buNone/>
              <a:defRPr b="0" i="0" sz="4800" u="none" cap="none" strike="noStrike">
                <a:solidFill>
                  <a:srgbClr val="FFFFB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431800" lvl="0" marL="457200" marR="0" rtl="0" algn="l">
              <a:lnSpc>
                <a:spcPct val="9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Char char="•"/>
              <a:defRPr b="0" i="0" sz="32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Char char="•"/>
              <a:defRPr b="0" i="0" sz="28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81000" lvl="3" marL="18288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81000" lvl="4" marL="22860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Char char="•"/>
              <a:defRPr b="0" i="0" sz="24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ransition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white rectangle.png" id="47" name="Google Shape;47;p14"/>
          <p:cNvPicPr preferRelativeResize="0"/>
          <p:nvPr/>
        </p:nvPicPr>
        <p:blipFill rotWithShape="1">
          <a:blip r:embed="rId2">
            <a:alphaModFix/>
          </a:blip>
          <a:srcRect b="10453" l="0" r="0" t="0"/>
          <a:stretch/>
        </p:blipFill>
        <p:spPr>
          <a:xfrm>
            <a:off x="0" y="1299706"/>
            <a:ext cx="9144000" cy="5558294"/>
          </a:xfrm>
          <a:prstGeom prst="rect">
            <a:avLst/>
          </a:prstGeom>
          <a:noFill/>
          <a:ln>
            <a:noFill/>
          </a:ln>
        </p:spPr>
      </p:pic>
      <p:sp>
        <p:nvSpPr>
          <p:cNvPr id="48" name="Google Shape;48;p14"/>
          <p:cNvSpPr txBox="1"/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B9"/>
              </a:buClr>
              <a:buSzPts val="4800"/>
              <a:buFont typeface="Calibri"/>
              <a:buNone/>
              <a:defRPr b="0" i="0" sz="4800" u="none" cap="none" strike="noStrike">
                <a:solidFill>
                  <a:srgbClr val="FFFFB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49" name="Google Shape;49;p14"/>
          <p:cNvSpPr txBox="1"/>
          <p:nvPr>
            <p:ph idx="1" type="body"/>
          </p:nvPr>
        </p:nvSpPr>
        <p:spPr>
          <a:xfrm>
            <a:off x="722312" y="1905000"/>
            <a:ext cx="8040688" cy="210826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/>
          <a:lstStyle>
            <a:lvl1pPr indent="-228600" lvl="0" marL="45720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b="1" i="0" sz="30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1" i="0" sz="28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0" r:id="rId3"/>
  </p:sldLayoutIdLst>
  <p:transition>
    <p:fade/>
  </p:transition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6"/>
          <p:cNvSpPr/>
          <p:nvPr/>
        </p:nvSpPr>
        <p:spPr>
          <a:xfrm>
            <a:off x="107504" y="377944"/>
            <a:ext cx="9036496" cy="501675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GB" sz="32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Jesus the King is coming </a:t>
            </a:r>
            <a:br>
              <a:rPr b="1" i="0" lang="en-GB" sz="32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0" lang="en-GB" sz="32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All of creation will see</a:t>
            </a:r>
            <a:endParaRPr>
              <a:solidFill>
                <a:schemeClr val="lt2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The light of His glory</a:t>
            </a:r>
            <a: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 is shining</a:t>
            </a:r>
            <a:b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It’s time to wake from sleep</a:t>
            </a:r>
            <a:b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1" sz="320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Awake, shine like the sun</a:t>
            </a:r>
            <a:b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Behold the King of glory comes</a:t>
            </a:r>
            <a:endParaRPr>
              <a:solidFill>
                <a:schemeClr val="lt2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Awake, shine like the sun </a:t>
            </a:r>
            <a:endParaRPr b="1" i="1" sz="320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Behold the King of glory comes</a:t>
            </a:r>
            <a:endParaRPr>
              <a:solidFill>
                <a:schemeClr val="lt2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7"/>
          <p:cNvSpPr/>
          <p:nvPr/>
        </p:nvSpPr>
        <p:spPr>
          <a:xfrm>
            <a:off x="107504" y="377944"/>
            <a:ext cx="9036496" cy="45243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Who is the King of glory</a:t>
            </a:r>
            <a:b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Who is the coming King?</a:t>
            </a:r>
            <a:endParaRPr>
              <a:solidFill>
                <a:schemeClr val="lt2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It is the Lord strong and mighty </a:t>
            </a:r>
            <a:b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He is our glorious King</a:t>
            </a:r>
            <a:endParaRPr>
              <a:solidFill>
                <a:schemeClr val="lt2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Awake, shine like the sun</a:t>
            </a:r>
            <a:b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Behold the King of glory comes</a:t>
            </a:r>
            <a:endParaRPr>
              <a:solidFill>
                <a:schemeClr val="lt2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Awake, shine like the sun</a:t>
            </a:r>
            <a:b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Behold the King of glory comes</a:t>
            </a:r>
            <a:endParaRPr b="1" i="1" sz="320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8"/>
          <p:cNvSpPr/>
          <p:nvPr/>
        </p:nvSpPr>
        <p:spPr>
          <a:xfrm>
            <a:off x="107504" y="377944"/>
            <a:ext cx="9036496" cy="58477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Lift up your heads you people</a:t>
            </a:r>
            <a:b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Longing to see His face</a:t>
            </a:r>
            <a:endParaRPr>
              <a:solidFill>
                <a:schemeClr val="lt2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Jesus is King in all glory</a:t>
            </a:r>
            <a:b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Come quickly Lord of grace</a:t>
            </a:r>
            <a:endParaRPr>
              <a:solidFill>
                <a:schemeClr val="lt2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b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Awake, shine like the sun</a:t>
            </a:r>
            <a:b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Behold the King of glory comes</a:t>
            </a:r>
            <a:endParaRPr>
              <a:solidFill>
                <a:schemeClr val="lt2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Awake, shine like the sun</a:t>
            </a:r>
            <a:b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Behold the King of glory comes</a:t>
            </a:r>
            <a:endParaRPr>
              <a:solidFill>
                <a:schemeClr val="lt2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1" lang="en-GB" sz="32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The King of glory comes</a:t>
            </a:r>
            <a:endParaRPr>
              <a:solidFill>
                <a:schemeClr val="lt2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Steve Cracknell © 2017 www.worshipsongs.me.uk </a:t>
            </a:r>
            <a:endParaRPr>
              <a:solidFill>
                <a:schemeClr val="lt2"/>
              </a:solidFill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rPr>
              <a:t>CCL Licence no. 199680</a:t>
            </a:r>
            <a:endParaRPr b="1" sz="1800">
              <a:solidFill>
                <a:schemeClr val="lt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Blue ray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