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14" descr="bottomba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6572250"/>
            <a:ext cx="9144000" cy="28575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332656"/>
            <a:ext cx="8686800" cy="65253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b="1" dirty="0">
                <a:solidFill>
                  <a:schemeClr val="tx2"/>
                </a:solidFill>
              </a:rPr>
              <a:t>Running to the grave at the break of day</a:t>
            </a:r>
            <a:br>
              <a:rPr lang="en-GB" b="1" dirty="0">
                <a:solidFill>
                  <a:schemeClr val="tx2"/>
                </a:solidFill>
              </a:rPr>
            </a:br>
            <a:r>
              <a:rPr lang="en-GB" b="1" dirty="0">
                <a:solidFill>
                  <a:schemeClr val="tx2"/>
                </a:solidFill>
              </a:rPr>
              <a:t>On the hill an empty cross, tombstone rolled away</a:t>
            </a:r>
            <a:br>
              <a:rPr lang="en-GB" b="1" dirty="0">
                <a:solidFill>
                  <a:schemeClr val="tx2"/>
                </a:solidFill>
              </a:rPr>
            </a:br>
            <a:r>
              <a:rPr lang="en-GB" b="1" dirty="0">
                <a:solidFill>
                  <a:schemeClr val="tx2"/>
                </a:solidFill>
              </a:rPr>
              <a:t>Death it could not hold him, reaching for the sky</a:t>
            </a:r>
            <a:br>
              <a:rPr lang="en-GB" b="1" dirty="0">
                <a:solidFill>
                  <a:schemeClr val="tx2"/>
                </a:solidFill>
              </a:rPr>
            </a:br>
            <a:r>
              <a:rPr lang="en-GB" b="1" dirty="0">
                <a:solidFill>
                  <a:schemeClr val="tx2"/>
                </a:solidFill>
              </a:rPr>
              <a:t>He overcame the darkest night, never more, never more to </a:t>
            </a:r>
            <a:r>
              <a:rPr lang="en-GB" b="1" dirty="0" smtClean="0">
                <a:solidFill>
                  <a:schemeClr val="tx2"/>
                </a:solidFill>
              </a:rPr>
              <a:t>die</a:t>
            </a:r>
          </a:p>
          <a:p>
            <a:pPr marL="0" indent="0">
              <a:lnSpc>
                <a:spcPct val="100000"/>
              </a:lnSpc>
              <a:buNone/>
            </a:pPr>
            <a:endParaRPr lang="en-GB" b="1" dirty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b="1" dirty="0">
                <a:solidFill>
                  <a:schemeClr val="tx2"/>
                </a:solidFill>
              </a:rPr>
              <a:t>Pardon freely given, guilt is seen no more</a:t>
            </a:r>
            <a:br>
              <a:rPr lang="en-GB" b="1" dirty="0">
                <a:solidFill>
                  <a:schemeClr val="tx2"/>
                </a:solidFill>
              </a:rPr>
            </a:br>
            <a:r>
              <a:rPr lang="en-GB" b="1" dirty="0">
                <a:solidFill>
                  <a:schemeClr val="tx2"/>
                </a:solidFill>
              </a:rPr>
              <a:t>As far as east is from the west, on a distant shore</a:t>
            </a:r>
            <a:br>
              <a:rPr lang="en-GB" b="1" dirty="0">
                <a:solidFill>
                  <a:schemeClr val="tx2"/>
                </a:solidFill>
              </a:rPr>
            </a:br>
            <a:r>
              <a:rPr lang="en-GB" b="1" dirty="0">
                <a:solidFill>
                  <a:schemeClr val="tx2"/>
                </a:solidFill>
              </a:rPr>
              <a:t>There’s a man in heaven, scars that tell the tale</a:t>
            </a:r>
            <a:br>
              <a:rPr lang="en-GB" b="1" dirty="0">
                <a:solidFill>
                  <a:schemeClr val="tx2"/>
                </a:solidFill>
              </a:rPr>
            </a:br>
            <a:r>
              <a:rPr lang="en-GB" b="1" dirty="0">
                <a:solidFill>
                  <a:schemeClr val="tx2"/>
                </a:solidFill>
              </a:rPr>
              <a:t>Now he lives to pray for me, hell shall not, shall not </a:t>
            </a:r>
            <a:r>
              <a:rPr lang="en-GB" b="1" dirty="0" smtClean="0">
                <a:solidFill>
                  <a:schemeClr val="tx2"/>
                </a:solidFill>
              </a:rPr>
              <a:t>prevail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54547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32656"/>
            <a:ext cx="8686800" cy="65253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b="1" i="1" dirty="0" smtClean="0">
                <a:solidFill>
                  <a:schemeClr val="tx2"/>
                </a:solidFill>
              </a:rPr>
              <a:t>Jesus </a:t>
            </a:r>
            <a:r>
              <a:rPr lang="en-GB" b="1" i="1" dirty="0">
                <a:solidFill>
                  <a:schemeClr val="tx2"/>
                </a:solidFill>
              </a:rPr>
              <a:t>is alive, now he’s lifted high</a:t>
            </a:r>
            <a:br>
              <a:rPr lang="en-GB" b="1" i="1" dirty="0">
                <a:solidFill>
                  <a:schemeClr val="tx2"/>
                </a:solidFill>
              </a:rPr>
            </a:br>
            <a:r>
              <a:rPr lang="en-GB" b="1" i="1" dirty="0">
                <a:solidFill>
                  <a:schemeClr val="tx2"/>
                </a:solidFill>
              </a:rPr>
              <a:t>Jesus Christ once crucified, is standing at the father’s side</a:t>
            </a:r>
            <a:br>
              <a:rPr lang="en-GB" b="1" i="1" dirty="0">
                <a:solidFill>
                  <a:schemeClr val="tx2"/>
                </a:solidFill>
              </a:rPr>
            </a:br>
            <a:r>
              <a:rPr lang="en-GB" b="1" i="1" dirty="0">
                <a:solidFill>
                  <a:schemeClr val="tx2"/>
                </a:solidFill>
              </a:rPr>
              <a:t>Jesus is alive, now he’s lifted high</a:t>
            </a:r>
            <a:br>
              <a:rPr lang="en-GB" b="1" i="1" dirty="0">
                <a:solidFill>
                  <a:schemeClr val="tx2"/>
                </a:solidFill>
              </a:rPr>
            </a:br>
            <a:r>
              <a:rPr lang="en-GB" b="1" i="1" dirty="0" err="1">
                <a:solidFill>
                  <a:schemeClr val="tx2"/>
                </a:solidFill>
              </a:rPr>
              <a:t>High</a:t>
            </a:r>
            <a:r>
              <a:rPr lang="en-GB" b="1" i="1" dirty="0">
                <a:solidFill>
                  <a:schemeClr val="tx2"/>
                </a:solidFill>
              </a:rPr>
              <a:t> above all earthly things, I will live to worship him</a:t>
            </a:r>
            <a:endParaRPr lang="en-GB" b="1" dirty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b="1" dirty="0" smtClean="0">
                <a:solidFill>
                  <a:schemeClr val="tx2"/>
                </a:solidFill>
              </a:rPr>
              <a:t>If </a:t>
            </a:r>
            <a:r>
              <a:rPr lang="en-GB" b="1" dirty="0">
                <a:solidFill>
                  <a:schemeClr val="tx2"/>
                </a:solidFill>
              </a:rPr>
              <a:t>the Lord is risen </a:t>
            </a:r>
            <a:r>
              <a:rPr lang="en-GB" b="1" dirty="0" smtClean="0">
                <a:solidFill>
                  <a:schemeClr val="tx2"/>
                </a:solidFill>
              </a:rPr>
              <a:t>indeed,</a:t>
            </a:r>
            <a:br>
              <a:rPr lang="en-GB" b="1" dirty="0" smtClean="0">
                <a:solidFill>
                  <a:schemeClr val="tx2"/>
                </a:solidFill>
              </a:rPr>
            </a:br>
            <a:r>
              <a:rPr lang="en-GB" b="1" dirty="0" smtClean="0">
                <a:solidFill>
                  <a:schemeClr val="tx2"/>
                </a:solidFill>
              </a:rPr>
              <a:t>He’s </a:t>
            </a:r>
            <a:r>
              <a:rPr lang="en-GB" b="1" dirty="0">
                <a:solidFill>
                  <a:schemeClr val="tx2"/>
                </a:solidFill>
              </a:rPr>
              <a:t>the one who sets me free</a:t>
            </a:r>
            <a:br>
              <a:rPr lang="en-GB" b="1" dirty="0">
                <a:solidFill>
                  <a:schemeClr val="tx2"/>
                </a:solidFill>
              </a:rPr>
            </a:br>
            <a:r>
              <a:rPr lang="en-GB" b="1" dirty="0" err="1">
                <a:solidFill>
                  <a:schemeClr val="tx2"/>
                </a:solidFill>
              </a:rPr>
              <a:t>Free</a:t>
            </a:r>
            <a:r>
              <a:rPr lang="en-GB" b="1" dirty="0">
                <a:solidFill>
                  <a:schemeClr val="tx2"/>
                </a:solidFill>
              </a:rPr>
              <a:t> from failure and from </a:t>
            </a:r>
            <a:r>
              <a:rPr lang="en-GB" b="1" dirty="0" smtClean="0">
                <a:solidFill>
                  <a:schemeClr val="tx2"/>
                </a:solidFill>
              </a:rPr>
              <a:t>fear,</a:t>
            </a:r>
            <a:br>
              <a:rPr lang="en-GB" b="1" dirty="0" smtClean="0">
                <a:solidFill>
                  <a:schemeClr val="tx2"/>
                </a:solidFill>
              </a:rPr>
            </a:br>
            <a:r>
              <a:rPr lang="en-GB" b="1" dirty="0" smtClean="0">
                <a:solidFill>
                  <a:schemeClr val="tx2"/>
                </a:solidFill>
              </a:rPr>
              <a:t>Giving </a:t>
            </a:r>
            <a:r>
              <a:rPr lang="en-GB" b="1" dirty="0">
                <a:solidFill>
                  <a:schemeClr val="tx2"/>
                </a:solidFill>
              </a:rPr>
              <a:t>life to all who will draw near</a:t>
            </a:r>
          </a:p>
          <a:p>
            <a:pPr marL="0" indent="0">
              <a:lnSpc>
                <a:spcPct val="100000"/>
              </a:lnSpc>
              <a:buNone/>
            </a:pPr>
            <a:endParaRPr lang="en-GB" sz="18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1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69781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32656"/>
            <a:ext cx="8686800" cy="65253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b="1" i="1" dirty="0" smtClean="0">
                <a:solidFill>
                  <a:schemeClr val="tx2"/>
                </a:solidFill>
              </a:rPr>
              <a:t>Jesus </a:t>
            </a:r>
            <a:r>
              <a:rPr lang="en-GB" b="1" i="1" dirty="0">
                <a:solidFill>
                  <a:schemeClr val="tx2"/>
                </a:solidFill>
              </a:rPr>
              <a:t>is alive, now he’s lifted high</a:t>
            </a:r>
            <a:br>
              <a:rPr lang="en-GB" b="1" i="1" dirty="0">
                <a:solidFill>
                  <a:schemeClr val="tx2"/>
                </a:solidFill>
              </a:rPr>
            </a:br>
            <a:r>
              <a:rPr lang="en-GB" b="1" i="1" dirty="0">
                <a:solidFill>
                  <a:schemeClr val="tx2"/>
                </a:solidFill>
              </a:rPr>
              <a:t>Jesus Christ once crucified, is standing at the father’s side</a:t>
            </a:r>
            <a:br>
              <a:rPr lang="en-GB" b="1" i="1" dirty="0">
                <a:solidFill>
                  <a:schemeClr val="tx2"/>
                </a:solidFill>
              </a:rPr>
            </a:br>
            <a:r>
              <a:rPr lang="en-GB" b="1" i="1" dirty="0">
                <a:solidFill>
                  <a:schemeClr val="tx2"/>
                </a:solidFill>
              </a:rPr>
              <a:t>Jesus is alive, now he’s lifted high</a:t>
            </a:r>
            <a:br>
              <a:rPr lang="en-GB" b="1" i="1" dirty="0">
                <a:solidFill>
                  <a:schemeClr val="tx2"/>
                </a:solidFill>
              </a:rPr>
            </a:br>
            <a:r>
              <a:rPr lang="en-GB" b="1" i="1" dirty="0" err="1">
                <a:solidFill>
                  <a:schemeClr val="tx2"/>
                </a:solidFill>
              </a:rPr>
              <a:t>High</a:t>
            </a:r>
            <a:r>
              <a:rPr lang="en-GB" b="1" i="1" dirty="0">
                <a:solidFill>
                  <a:schemeClr val="tx2"/>
                </a:solidFill>
              </a:rPr>
              <a:t> above all earthly things, I will live to worship him</a:t>
            </a:r>
            <a:endParaRPr lang="en-GB" b="1" dirty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b="1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b="1" smtClean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18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1800" b="1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1800" b="1" dirty="0" smtClean="0">
                <a:solidFill>
                  <a:schemeClr val="tx2"/>
                </a:solidFill>
              </a:rPr>
              <a:t>© </a:t>
            </a:r>
            <a:r>
              <a:rPr lang="en-GB" sz="1800" b="1" dirty="0">
                <a:solidFill>
                  <a:schemeClr val="tx2"/>
                </a:solidFill>
              </a:rPr>
              <a:t>2008 Steve </a:t>
            </a:r>
            <a:r>
              <a:rPr lang="en-GB" sz="1800" b="1" dirty="0" smtClean="0">
                <a:solidFill>
                  <a:schemeClr val="tx2"/>
                </a:solidFill>
              </a:rPr>
              <a:t>Cracknell CCL </a:t>
            </a:r>
            <a:r>
              <a:rPr lang="en-GB" sz="1800" b="1" dirty="0">
                <a:solidFill>
                  <a:schemeClr val="tx2"/>
                </a:solidFill>
              </a:rPr>
              <a:t>Licence no. </a:t>
            </a:r>
            <a:endParaRPr lang="en-GB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09194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oft blu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rebuchet MS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Soft blue</Template>
  <TotalTime>5</TotalTime>
  <Words>25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Soft blue</vt:lpstr>
      <vt:lpstr>White with Courier font for code slides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</cp:lastModifiedBy>
  <cp:revision>3</cp:revision>
  <dcterms:created xsi:type="dcterms:W3CDTF">2015-04-11T10:22:48Z</dcterms:created>
  <dcterms:modified xsi:type="dcterms:W3CDTF">2019-01-04T14:35:25Z</dcterms:modified>
</cp:coreProperties>
</file>