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C05DF2-52E2-4FA3-A365-1B8F20B677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496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0C292-F40D-4069-8EA1-6BC528AB950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534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46C91-BEDA-44D9-8C6A-A1F12832B28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210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BCD10-0861-4F29-97ED-06CB75370E5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3430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E8524-61BC-4C27-93F4-43C93B63A8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94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0D63-F2E5-4CA6-9CCE-839E8491AC5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106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820D8-9B06-473C-AE94-EDEB45548AF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597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9AFB8-3153-4A57-BA9C-00F8DC338FD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084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6B953-E6E9-4727-B615-951B60AA25D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393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14CC9-796A-4F14-BAA5-11D43495C87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402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B7DE-4484-436B-9E63-25FD437B37F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544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ADB5C-5358-4504-8CB4-6F45A250084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979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ACFE9-AB43-466A-8F91-68BE1B372B4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309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188913"/>
            <a:ext cx="7632700" cy="6669087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When life is hard and tears start </a:t>
            </a:r>
            <a:r>
              <a:rPr lang="en-US" altLang="en-US" sz="2800" b="1">
                <a:solidFill>
                  <a:schemeClr val="tx2">
                    <a:lumMod val="50000"/>
                  </a:schemeClr>
                </a:solidFill>
              </a:rPr>
              <a:t>to </a:t>
            </a:r>
            <a:r>
              <a:rPr lang="en-US" altLang="en-US" sz="2800" b="1" smtClean="0">
                <a:solidFill>
                  <a:schemeClr val="tx2">
                    <a:lumMod val="50000"/>
                  </a:schemeClr>
                </a:solidFill>
              </a:rPr>
              <a:t>fall</a:t>
            </a:r>
          </a:p>
          <a:p>
            <a:pPr>
              <a:buFontTx/>
              <a:buNone/>
            </a:pPr>
            <a:r>
              <a:rPr lang="en-US" altLang="en-US" sz="2800" b="1" smtClean="0">
                <a:solidFill>
                  <a:schemeClr val="tx2">
                    <a:lumMod val="50000"/>
                  </a:schemeClr>
                </a:solidFill>
              </a:rPr>
              <a:t>When </a:t>
            </a: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hearts are broken still I will call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Jesus wept He wept for me 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He heard my cry He wept for me </a:t>
            </a:r>
          </a:p>
          <a:p>
            <a:pPr>
              <a:buFontTx/>
              <a:buNone/>
            </a:pPr>
            <a:endParaRPr lang="en-US" altLang="en-US" sz="2800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Let your tears fall on His feet 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Lift your head so your eyes meet 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Just one tear that touches your face 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Mends broken hearts, turns them to praise </a:t>
            </a:r>
          </a:p>
          <a:p>
            <a:pPr>
              <a:buFontTx/>
              <a:buNone/>
            </a:pPr>
            <a:endParaRPr lang="en-US" altLang="en-US" sz="2800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Jesus wept He wept for me </a:t>
            </a:r>
          </a:p>
          <a:p>
            <a:pPr>
              <a:buFontTx/>
              <a:buNone/>
            </a:pPr>
            <a:r>
              <a:rPr lang="en-US" altLang="en-US" sz="2800" b="1" dirty="0">
                <a:solidFill>
                  <a:schemeClr val="tx2">
                    <a:lumMod val="50000"/>
                  </a:schemeClr>
                </a:solidFill>
              </a:rPr>
              <a:t>He heard my cry He wept for me</a:t>
            </a: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>
              <a:buFontTx/>
              <a:buNone/>
            </a:pPr>
            <a:endParaRPr lang="en-GB" altLang="en-US" sz="1200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None/>
            </a:pPr>
            <a:r>
              <a:rPr lang="en-GB" altLang="en-US" sz="1400" b="1" dirty="0" smtClean="0">
                <a:solidFill>
                  <a:schemeClr val="tx2">
                    <a:lumMod val="50000"/>
                  </a:schemeClr>
                </a:solidFill>
              </a:rPr>
              <a:t>Steve Cracknell © 2007 CCL License No.</a:t>
            </a:r>
            <a:endParaRPr lang="en-GB" altLang="en-US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C</dc:creator>
  <cp:lastModifiedBy>steve</cp:lastModifiedBy>
  <cp:revision>12</cp:revision>
  <dcterms:created xsi:type="dcterms:W3CDTF">2008-04-18T20:48:46Z</dcterms:created>
  <dcterms:modified xsi:type="dcterms:W3CDTF">2019-01-04T14:46:54Z</dcterms:modified>
</cp:coreProperties>
</file>