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269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3A24F-A651-44A0-A6FB-616C4268D483}" type="datetimeFigureOut">
              <a:rPr lang="en-GB" smtClean="0"/>
              <a:t>05/01/2019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80201-CE66-490D-B091-E71BB52E88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5404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3A24F-A651-44A0-A6FB-616C4268D483}" type="datetimeFigureOut">
              <a:rPr lang="en-GB" smtClean="0"/>
              <a:t>05/01/2019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80201-CE66-490D-B091-E71BB52E88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4809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3A24F-A651-44A0-A6FB-616C4268D483}" type="datetimeFigureOut">
              <a:rPr lang="en-GB" smtClean="0"/>
              <a:t>05/01/2019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80201-CE66-490D-B091-E71BB52E88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44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3A24F-A651-44A0-A6FB-616C4268D483}" type="datetimeFigureOut">
              <a:rPr lang="en-GB" smtClean="0"/>
              <a:t>05/01/2019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80201-CE66-490D-B091-E71BB52E88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9775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3A24F-A651-44A0-A6FB-616C4268D483}" type="datetimeFigureOut">
              <a:rPr lang="en-GB" smtClean="0"/>
              <a:t>05/01/2019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80201-CE66-490D-B091-E71BB52E88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1212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3A24F-A651-44A0-A6FB-616C4268D483}" type="datetimeFigureOut">
              <a:rPr lang="en-GB" smtClean="0"/>
              <a:t>05/01/2019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80201-CE66-490D-B091-E71BB52E88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4660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3A24F-A651-44A0-A6FB-616C4268D483}" type="datetimeFigureOut">
              <a:rPr lang="en-GB" smtClean="0"/>
              <a:t>05/01/2019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80201-CE66-490D-B091-E71BB52E88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8309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3A24F-A651-44A0-A6FB-616C4268D483}" type="datetimeFigureOut">
              <a:rPr lang="en-GB" smtClean="0"/>
              <a:t>05/01/2019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80201-CE66-490D-B091-E71BB52E88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223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3A24F-A651-44A0-A6FB-616C4268D483}" type="datetimeFigureOut">
              <a:rPr lang="en-GB" smtClean="0"/>
              <a:t>05/01/2019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80201-CE66-490D-B091-E71BB52E88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924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3A24F-A651-44A0-A6FB-616C4268D483}" type="datetimeFigureOut">
              <a:rPr lang="en-GB" smtClean="0"/>
              <a:t>05/01/2019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80201-CE66-490D-B091-E71BB52E88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5418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3A24F-A651-44A0-A6FB-616C4268D483}" type="datetimeFigureOut">
              <a:rPr lang="en-GB" smtClean="0"/>
              <a:t>05/01/2019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80201-CE66-490D-B091-E71BB52E88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2185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3A24F-A651-44A0-A6FB-616C4268D483}" type="datetimeFigureOut">
              <a:rPr lang="en-GB" smtClean="0"/>
              <a:t>05/01/2019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480201-CE66-490D-B091-E71BB52E88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7731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9512" y="335846"/>
            <a:ext cx="885698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dirty="0" smtClean="0"/>
              <a:t>When I needed a friend</a:t>
            </a:r>
          </a:p>
          <a:p>
            <a:r>
              <a:rPr lang="en-GB" sz="3200" b="1" dirty="0" smtClean="0"/>
              <a:t>You were just a prayer away</a:t>
            </a:r>
          </a:p>
          <a:p>
            <a:r>
              <a:rPr lang="en-GB" sz="3200" b="1" dirty="0" smtClean="0"/>
              <a:t>You raised me up</a:t>
            </a:r>
          </a:p>
          <a:p>
            <a:r>
              <a:rPr lang="en-GB" sz="3200" b="1" dirty="0" smtClean="0"/>
              <a:t>Shoes of peace you gave for feet of clay</a:t>
            </a:r>
          </a:p>
          <a:p>
            <a:endParaRPr lang="en-GB" sz="3200" b="1" dirty="0" smtClean="0"/>
          </a:p>
          <a:p>
            <a:r>
              <a:rPr lang="en-GB" sz="3200" b="1" dirty="0" smtClean="0"/>
              <a:t>When I’m down on my knees </a:t>
            </a:r>
          </a:p>
          <a:p>
            <a:r>
              <a:rPr lang="en-GB" sz="3200" b="1" dirty="0" smtClean="0"/>
              <a:t>In the stillness of the night</a:t>
            </a:r>
          </a:p>
          <a:p>
            <a:r>
              <a:rPr lang="en-GB" sz="3200" b="1" dirty="0" smtClean="0"/>
              <a:t>You take my hand</a:t>
            </a:r>
          </a:p>
          <a:p>
            <a:r>
              <a:rPr lang="en-GB" sz="3200" b="1" dirty="0" smtClean="0"/>
              <a:t>Leading me from darkness into light</a:t>
            </a:r>
          </a:p>
          <a:p>
            <a:endParaRPr lang="en-GB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2973812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9512" y="335846"/>
            <a:ext cx="885698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i="1" dirty="0" smtClean="0"/>
              <a:t>My restless heart must find its rest in you</a:t>
            </a:r>
          </a:p>
          <a:p>
            <a:r>
              <a:rPr lang="en-GB" sz="3200" b="1" i="1" dirty="0" smtClean="0"/>
              <a:t>My prayer is for my restless heart to be made new</a:t>
            </a:r>
          </a:p>
          <a:p>
            <a:r>
              <a:rPr lang="en-GB" sz="3200" b="1" i="1" dirty="0" smtClean="0"/>
              <a:t>Surely He’s carried all our sorrows and our shame </a:t>
            </a:r>
          </a:p>
          <a:p>
            <a:r>
              <a:rPr lang="en-GB" sz="3200" b="1" i="1" dirty="0" smtClean="0"/>
              <a:t>O Jesus reign in me I pray</a:t>
            </a:r>
          </a:p>
          <a:p>
            <a:endParaRPr lang="en-GB" sz="3200" b="1" dirty="0" smtClean="0"/>
          </a:p>
          <a:p>
            <a:r>
              <a:rPr lang="en-GB" sz="3200" b="1" dirty="0" smtClean="0"/>
              <a:t>O Spirit of God</a:t>
            </a:r>
          </a:p>
          <a:p>
            <a:r>
              <a:rPr lang="en-GB" sz="3200" b="1" dirty="0" smtClean="0"/>
              <a:t>Dove of peace and holy fire</a:t>
            </a:r>
          </a:p>
          <a:p>
            <a:r>
              <a:rPr lang="en-GB" sz="3200" b="1" dirty="0" smtClean="0"/>
              <a:t>Come like the wind</a:t>
            </a:r>
          </a:p>
          <a:p>
            <a:r>
              <a:rPr lang="en-GB" sz="3200" b="1" dirty="0" smtClean="0"/>
              <a:t>Burn in me, my heart’s desire</a:t>
            </a:r>
          </a:p>
        </p:txBody>
      </p:sp>
    </p:spTree>
    <p:extLst>
      <p:ext uri="{BB962C8B-B14F-4D97-AF65-F5344CB8AC3E}">
        <p14:creationId xmlns:p14="http://schemas.microsoft.com/office/powerpoint/2010/main" val="1281553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9512" y="451693"/>
            <a:ext cx="885698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i="1" dirty="0" smtClean="0"/>
              <a:t>My restless heart must find its rest in you</a:t>
            </a:r>
          </a:p>
          <a:p>
            <a:r>
              <a:rPr lang="en-GB" sz="3200" b="1" i="1" dirty="0" smtClean="0"/>
              <a:t>My prayer is for my restless heart to be made new</a:t>
            </a:r>
          </a:p>
          <a:p>
            <a:r>
              <a:rPr lang="en-GB" sz="3200" b="1" i="1" dirty="0" smtClean="0"/>
              <a:t>Surely He’s carried all our sorrows and our shame </a:t>
            </a:r>
          </a:p>
          <a:p>
            <a:r>
              <a:rPr lang="en-GB" sz="3200" b="1" i="1" dirty="0" smtClean="0"/>
              <a:t>O Jesus reign in me I pray</a:t>
            </a:r>
          </a:p>
          <a:p>
            <a:endParaRPr lang="en-GB" sz="3200" b="1" dirty="0" smtClean="0"/>
          </a:p>
          <a:p>
            <a:endParaRPr lang="en-GB" sz="3200" b="1" dirty="0" smtClean="0"/>
          </a:p>
          <a:p>
            <a:endParaRPr lang="en-GB" sz="3200" b="1" dirty="0" smtClean="0"/>
          </a:p>
          <a:p>
            <a:endParaRPr lang="en-GB" sz="3200" b="1" dirty="0"/>
          </a:p>
          <a:p>
            <a:endParaRPr lang="en-GB" sz="3200" b="1" dirty="0" smtClean="0"/>
          </a:p>
          <a:p>
            <a:endParaRPr lang="en-GB" sz="3200" b="1" dirty="0"/>
          </a:p>
          <a:p>
            <a:endParaRPr lang="en-GB" sz="3200" b="1" dirty="0" smtClean="0"/>
          </a:p>
          <a:p>
            <a:r>
              <a:rPr lang="en-GB" sz="2000" b="1" dirty="0" smtClean="0"/>
              <a:t>Steve Cracknell ©2016</a:t>
            </a:r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5920585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143</Words>
  <Application>Microsoft Office PowerPoint</Application>
  <PresentationFormat>On-screen Show (4:3)</PresentationFormat>
  <Paragraphs>30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</dc:creator>
  <cp:lastModifiedBy>steve</cp:lastModifiedBy>
  <cp:revision>2</cp:revision>
  <dcterms:created xsi:type="dcterms:W3CDTF">2019-01-05T11:57:49Z</dcterms:created>
  <dcterms:modified xsi:type="dcterms:W3CDTF">2019-01-05T12:01:28Z</dcterms:modified>
</cp:coreProperties>
</file>