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269" y="-8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EC9C1-F3E7-41A0-96F4-BBE7B7222F36}" type="datetimeFigureOut">
              <a:rPr lang="en-GB" smtClean="0"/>
              <a:t>05/01/2019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DB94-440C-43DF-8A14-3AB5CB1A5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5071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EC9C1-F3E7-41A0-96F4-BBE7B7222F36}" type="datetimeFigureOut">
              <a:rPr lang="en-GB" smtClean="0"/>
              <a:t>05/01/2019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DB94-440C-43DF-8A14-3AB5CB1A5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6299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EC9C1-F3E7-41A0-96F4-BBE7B7222F36}" type="datetimeFigureOut">
              <a:rPr lang="en-GB" smtClean="0"/>
              <a:t>05/01/2019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DB94-440C-43DF-8A14-3AB5CB1A5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9680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EC9C1-F3E7-41A0-96F4-BBE7B7222F36}" type="datetimeFigureOut">
              <a:rPr lang="en-GB" smtClean="0"/>
              <a:t>05/01/2019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DB94-440C-43DF-8A14-3AB5CB1A5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978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EC9C1-F3E7-41A0-96F4-BBE7B7222F36}" type="datetimeFigureOut">
              <a:rPr lang="en-GB" smtClean="0"/>
              <a:t>05/01/2019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DB94-440C-43DF-8A14-3AB5CB1A5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6816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EC9C1-F3E7-41A0-96F4-BBE7B7222F36}" type="datetimeFigureOut">
              <a:rPr lang="en-GB" smtClean="0"/>
              <a:t>05/01/2019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DB94-440C-43DF-8A14-3AB5CB1A5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4639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EC9C1-F3E7-41A0-96F4-BBE7B7222F36}" type="datetimeFigureOut">
              <a:rPr lang="en-GB" smtClean="0"/>
              <a:t>05/01/2019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DB94-440C-43DF-8A14-3AB5CB1A5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0148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EC9C1-F3E7-41A0-96F4-BBE7B7222F36}" type="datetimeFigureOut">
              <a:rPr lang="en-GB" smtClean="0"/>
              <a:t>05/01/2019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DB94-440C-43DF-8A14-3AB5CB1A5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8446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EC9C1-F3E7-41A0-96F4-BBE7B7222F36}" type="datetimeFigureOut">
              <a:rPr lang="en-GB" smtClean="0"/>
              <a:t>05/01/2019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DB94-440C-43DF-8A14-3AB5CB1A5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4888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EC9C1-F3E7-41A0-96F4-BBE7B7222F36}" type="datetimeFigureOut">
              <a:rPr lang="en-GB" smtClean="0"/>
              <a:t>05/01/2019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DB94-440C-43DF-8A14-3AB5CB1A5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1246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EC9C1-F3E7-41A0-96F4-BBE7B7222F36}" type="datetimeFigureOut">
              <a:rPr lang="en-GB" smtClean="0"/>
              <a:t>05/01/2019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DB94-440C-43DF-8A14-3AB5CB1A5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4531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FEC9C1-F3E7-41A0-96F4-BBE7B7222F36}" type="datetimeFigureOut">
              <a:rPr lang="en-GB" smtClean="0"/>
              <a:t>05/01/2019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0DB94-440C-43DF-8A14-3AB5CB1A5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3843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80040"/>
            <a:ext cx="91440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dirty="0" smtClean="0"/>
              <a:t>Risen Lord Good Friday You died</a:t>
            </a:r>
          </a:p>
          <a:p>
            <a:r>
              <a:rPr lang="en-GB" sz="3200" b="1" dirty="0" smtClean="0"/>
              <a:t>But Easter day You were alive</a:t>
            </a:r>
          </a:p>
          <a:p>
            <a:r>
              <a:rPr lang="en-GB" sz="3200" b="1" dirty="0" smtClean="0"/>
              <a:t>Heaven’s door is now opened wide,</a:t>
            </a:r>
          </a:p>
          <a:p>
            <a:r>
              <a:rPr lang="en-GB" sz="3200" b="1" dirty="0" smtClean="0"/>
              <a:t>He’s alive</a:t>
            </a:r>
          </a:p>
          <a:p>
            <a:endParaRPr lang="en-GB" sz="3200" b="1" i="1" dirty="0" smtClean="0"/>
          </a:p>
          <a:p>
            <a:r>
              <a:rPr lang="en-GB" sz="3200" b="1" i="1" dirty="0" smtClean="0"/>
              <a:t>O He’s alive. O He’s alive.</a:t>
            </a:r>
          </a:p>
          <a:p>
            <a:endParaRPr lang="en-GB" sz="3200" b="1" dirty="0" smtClean="0"/>
          </a:p>
          <a:p>
            <a:r>
              <a:rPr lang="en-GB" sz="3200" b="1" dirty="0" smtClean="0"/>
              <a:t>Bearing scorn and bearing the shame</a:t>
            </a:r>
          </a:p>
          <a:p>
            <a:r>
              <a:rPr lang="en-GB" sz="3200" b="1" dirty="0" smtClean="0"/>
              <a:t>There on the cross He took the blame</a:t>
            </a:r>
          </a:p>
          <a:p>
            <a:r>
              <a:rPr lang="en-GB" sz="3200" b="1" dirty="0" smtClean="0"/>
              <a:t>Crushing fear and our selfish pride</a:t>
            </a:r>
          </a:p>
          <a:p>
            <a:r>
              <a:rPr lang="en-GB" sz="3200" b="1" dirty="0" smtClean="0"/>
              <a:t>He’s alive</a:t>
            </a:r>
          </a:p>
          <a:p>
            <a:endParaRPr lang="en-GB" sz="3200" b="1" i="1" dirty="0" smtClean="0"/>
          </a:p>
          <a:p>
            <a:r>
              <a:rPr lang="en-GB" sz="3200" b="1" i="1" dirty="0" smtClean="0"/>
              <a:t>O He’s alive. O He’s alive.</a:t>
            </a:r>
          </a:p>
        </p:txBody>
      </p:sp>
    </p:spTree>
    <p:extLst>
      <p:ext uri="{BB962C8B-B14F-4D97-AF65-F5344CB8AC3E}">
        <p14:creationId xmlns:p14="http://schemas.microsoft.com/office/powerpoint/2010/main" val="1773847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13719"/>
            <a:ext cx="9144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dirty="0" smtClean="0"/>
              <a:t>Earth it shook, the sky black as night</a:t>
            </a:r>
          </a:p>
          <a:p>
            <a:r>
              <a:rPr lang="en-GB" sz="3200" b="1" dirty="0" smtClean="0"/>
              <a:t>The dead were raised ‘It’s finished’ the cry </a:t>
            </a:r>
          </a:p>
          <a:p>
            <a:r>
              <a:rPr lang="en-GB" sz="3200" b="1" dirty="0" smtClean="0"/>
              <a:t>Raised to life, leading captives on high</a:t>
            </a:r>
          </a:p>
          <a:p>
            <a:r>
              <a:rPr lang="en-GB" sz="3200" b="1" dirty="0" smtClean="0"/>
              <a:t>He’s alive</a:t>
            </a:r>
          </a:p>
          <a:p>
            <a:endParaRPr lang="en-GB" sz="2000" b="1" dirty="0" smtClean="0"/>
          </a:p>
          <a:p>
            <a:r>
              <a:rPr lang="en-GB" sz="3200" b="1" i="1" dirty="0" smtClean="0"/>
              <a:t>O He’s alive. O He’s alive.</a:t>
            </a:r>
          </a:p>
          <a:p>
            <a:endParaRPr lang="en-GB" sz="2000" b="1" dirty="0" smtClean="0"/>
          </a:p>
          <a:p>
            <a:r>
              <a:rPr lang="en-GB" sz="3200" b="1" dirty="0" smtClean="0"/>
              <a:t>Risen Lord, all conquering Son</a:t>
            </a:r>
          </a:p>
          <a:p>
            <a:r>
              <a:rPr lang="en-GB" sz="3200" b="1" dirty="0" smtClean="0"/>
              <a:t>Death is defied, </a:t>
            </a:r>
            <a:r>
              <a:rPr lang="en-GB" sz="3200" b="1" dirty="0" err="1" smtClean="0"/>
              <a:t>vict’ry</a:t>
            </a:r>
            <a:r>
              <a:rPr lang="en-GB" sz="3200" b="1" dirty="0" smtClean="0"/>
              <a:t> is won</a:t>
            </a:r>
          </a:p>
          <a:p>
            <a:r>
              <a:rPr lang="en-GB" sz="3200" b="1" dirty="0" smtClean="0"/>
              <a:t>Praise the Father the Spirit and the Son</a:t>
            </a:r>
          </a:p>
          <a:p>
            <a:r>
              <a:rPr lang="en-GB" sz="3200" b="1" dirty="0" smtClean="0"/>
              <a:t>He’s alive</a:t>
            </a:r>
          </a:p>
          <a:p>
            <a:r>
              <a:rPr lang="en-GB" sz="2000" b="1" dirty="0" smtClean="0"/>
              <a:t> </a:t>
            </a:r>
          </a:p>
          <a:p>
            <a:r>
              <a:rPr lang="en-GB" sz="3200" b="1" i="1" dirty="0" smtClean="0"/>
              <a:t>O He’s alive. O He’s alive.</a:t>
            </a:r>
          </a:p>
          <a:p>
            <a:endParaRPr lang="en-GB" sz="2000" b="1" dirty="0" smtClean="0"/>
          </a:p>
          <a:p>
            <a:r>
              <a:rPr lang="en-GB" sz="2000" b="1" dirty="0" smtClean="0"/>
              <a:t>Steve Cracknell © 2017</a:t>
            </a:r>
          </a:p>
        </p:txBody>
      </p:sp>
    </p:spTree>
    <p:extLst>
      <p:ext uri="{BB962C8B-B14F-4D97-AF65-F5344CB8AC3E}">
        <p14:creationId xmlns:p14="http://schemas.microsoft.com/office/powerpoint/2010/main" val="15082325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132</Words>
  <Application>Microsoft Office PowerPoint</Application>
  <PresentationFormat>On-screen Show (4:3)</PresentationFormat>
  <Paragraphs>28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</dc:creator>
  <cp:lastModifiedBy>steve</cp:lastModifiedBy>
  <cp:revision>3</cp:revision>
  <dcterms:created xsi:type="dcterms:W3CDTF">2019-01-05T11:44:08Z</dcterms:created>
  <dcterms:modified xsi:type="dcterms:W3CDTF">2019-01-05T11:52:58Z</dcterms:modified>
</cp:coreProperties>
</file>