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69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0464FFF-FACF-46A4-B92B-8B40E3C399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524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A3CF-3E53-4637-A558-72CB49B73C0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92173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D1A36-EDF1-4B9D-9BC9-4B50132262C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181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111AA-E243-4635-8F4F-080A1C23B89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7368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17D71-1358-4D80-B4BD-81468C256C3C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1597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DC665-6C64-4FE2-9ACE-ED829A573FA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01400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F6F6B-A001-4892-A491-CDA17D15CB5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25998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5A1C2-7DE0-4D2A-93E4-2B2E1593448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7941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D973-01A4-4BB8-92C9-11922BBCA10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2249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878B-B404-4A1B-A3B0-DFC252451FC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98150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5B8D0-797C-45EF-A897-8A481CA8281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4945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AD57-9128-4F09-A946-86362A83B2C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890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1BF88-347C-4639-A97A-837114EAB41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6912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0" y="188913"/>
            <a:ext cx="9144000" cy="6669087"/>
          </a:xfrm>
        </p:spPr>
        <p:txBody>
          <a:bodyPr/>
          <a:lstStyle/>
          <a:p>
            <a:pPr marL="1347788" indent="22225">
              <a:lnSpc>
                <a:spcPct val="80000"/>
              </a:lnSpc>
              <a:buFontTx/>
              <a:buNone/>
            </a:pPr>
            <a:r>
              <a:rPr lang="en-GB" altLang="en-US" sz="2800" b="1" dirty="0">
                <a:solidFill>
                  <a:schemeClr val="tx2">
                    <a:lumMod val="50000"/>
                  </a:schemeClr>
                </a:solidFill>
              </a:rPr>
              <a:t>Standing at the cross</a:t>
            </a:r>
          </a:p>
          <a:p>
            <a:pPr marL="1347788" indent="22225">
              <a:lnSpc>
                <a:spcPct val="80000"/>
              </a:lnSpc>
              <a:buFontTx/>
              <a:buNone/>
            </a:pPr>
            <a:r>
              <a:rPr lang="en-GB" altLang="en-US" sz="2800" b="1" dirty="0">
                <a:solidFill>
                  <a:schemeClr val="tx2">
                    <a:lumMod val="50000"/>
                  </a:schemeClr>
                </a:solidFill>
              </a:rPr>
              <a:t>Thorns pressed on His head</a:t>
            </a:r>
          </a:p>
          <a:p>
            <a:pPr marL="1347788" indent="22225">
              <a:lnSpc>
                <a:spcPct val="80000"/>
              </a:lnSpc>
              <a:buFontTx/>
              <a:buNone/>
            </a:pPr>
            <a:r>
              <a:rPr lang="en-GB" altLang="en-US" sz="2800" b="1" dirty="0">
                <a:solidFill>
                  <a:schemeClr val="tx2">
                    <a:lumMod val="50000"/>
                  </a:schemeClr>
                </a:solidFill>
              </a:rPr>
              <a:t>Punished like a thief</a:t>
            </a:r>
          </a:p>
          <a:p>
            <a:pPr marL="1347788" indent="22225">
              <a:lnSpc>
                <a:spcPct val="80000"/>
              </a:lnSpc>
              <a:buFontTx/>
              <a:buNone/>
            </a:pPr>
            <a:r>
              <a:rPr lang="en-GB" altLang="en-US" sz="2800" b="1" dirty="0">
                <a:solidFill>
                  <a:schemeClr val="tx2">
                    <a:lumMod val="50000"/>
                  </a:schemeClr>
                </a:solidFill>
              </a:rPr>
              <a:t>He steals my heart away, steals my heart away</a:t>
            </a:r>
          </a:p>
          <a:p>
            <a:pPr marL="1347788" indent="22225">
              <a:lnSpc>
                <a:spcPct val="80000"/>
              </a:lnSpc>
              <a:buFontTx/>
              <a:buNone/>
            </a:pPr>
            <a:endParaRPr lang="en-GB" altLang="en-US" sz="2800" b="1" dirty="0">
              <a:solidFill>
                <a:schemeClr val="tx2">
                  <a:lumMod val="50000"/>
                </a:schemeClr>
              </a:solidFill>
            </a:endParaRPr>
          </a:p>
          <a:p>
            <a:pPr marL="1347788" indent="22225">
              <a:lnSpc>
                <a:spcPct val="80000"/>
              </a:lnSpc>
              <a:buFontTx/>
              <a:buNone/>
            </a:pPr>
            <a:r>
              <a:rPr lang="en-GB" altLang="en-US" sz="2800" b="1" dirty="0">
                <a:solidFill>
                  <a:schemeClr val="tx2">
                    <a:lumMod val="50000"/>
                  </a:schemeClr>
                </a:solidFill>
              </a:rPr>
              <a:t>Insults fly around</a:t>
            </a:r>
          </a:p>
          <a:p>
            <a:pPr marL="1347788" indent="22225">
              <a:lnSpc>
                <a:spcPct val="80000"/>
              </a:lnSpc>
              <a:buFontTx/>
              <a:buNone/>
            </a:pPr>
            <a:r>
              <a:rPr lang="en-GB" altLang="en-US" sz="2800" b="1" dirty="0">
                <a:solidFill>
                  <a:schemeClr val="tx2">
                    <a:lumMod val="50000"/>
                  </a:schemeClr>
                </a:solidFill>
              </a:rPr>
              <a:t>Words can break your heart</a:t>
            </a:r>
          </a:p>
          <a:p>
            <a:pPr marL="1347788" indent="22225">
              <a:lnSpc>
                <a:spcPct val="80000"/>
              </a:lnSpc>
              <a:buFontTx/>
              <a:buNone/>
            </a:pPr>
            <a:r>
              <a:rPr lang="en-GB" altLang="en-US" sz="2800" b="1" dirty="0">
                <a:solidFill>
                  <a:schemeClr val="tx2">
                    <a:lumMod val="50000"/>
                  </a:schemeClr>
                </a:solidFill>
              </a:rPr>
              <a:t>No word in reply</a:t>
            </a:r>
          </a:p>
          <a:p>
            <a:pPr marL="1347788" indent="22225">
              <a:lnSpc>
                <a:spcPct val="80000"/>
              </a:lnSpc>
              <a:buFontTx/>
              <a:buNone/>
            </a:pPr>
            <a:r>
              <a:rPr lang="en-GB" altLang="en-US" sz="2800" b="1" dirty="0">
                <a:solidFill>
                  <a:schemeClr val="tx2">
                    <a:lumMod val="50000"/>
                  </a:schemeClr>
                </a:solidFill>
              </a:rPr>
              <a:t>Word of life for me, word of life for me</a:t>
            </a:r>
          </a:p>
          <a:p>
            <a:pPr marL="1347788" indent="22225">
              <a:lnSpc>
                <a:spcPct val="80000"/>
              </a:lnSpc>
              <a:buFontTx/>
              <a:buNone/>
            </a:pPr>
            <a:endParaRPr lang="en-GB" altLang="en-US" sz="2800" b="1" dirty="0">
              <a:solidFill>
                <a:schemeClr val="tx2">
                  <a:lumMod val="50000"/>
                </a:schemeClr>
              </a:solidFill>
            </a:endParaRPr>
          </a:p>
          <a:p>
            <a:pPr marL="1347788" indent="22225">
              <a:lnSpc>
                <a:spcPct val="80000"/>
              </a:lnSpc>
              <a:buFontTx/>
              <a:buNone/>
            </a:pPr>
            <a:r>
              <a:rPr lang="en-GB" altLang="en-US" sz="2800" b="1" dirty="0">
                <a:solidFill>
                  <a:schemeClr val="tx2">
                    <a:lumMod val="50000"/>
                  </a:schemeClr>
                </a:solidFill>
              </a:rPr>
              <a:t>Darkness of the soul</a:t>
            </a:r>
          </a:p>
          <a:p>
            <a:pPr marL="1347788" indent="22225">
              <a:lnSpc>
                <a:spcPct val="80000"/>
              </a:lnSpc>
              <a:buFontTx/>
              <a:buNone/>
            </a:pPr>
            <a:r>
              <a:rPr lang="en-GB" altLang="en-US" sz="2800" b="1" dirty="0">
                <a:solidFill>
                  <a:schemeClr val="tx2">
                    <a:lumMod val="50000"/>
                  </a:schemeClr>
                </a:solidFill>
              </a:rPr>
              <a:t>Life, it ebbs away</a:t>
            </a:r>
          </a:p>
          <a:p>
            <a:pPr marL="1347788" indent="22225">
              <a:lnSpc>
                <a:spcPct val="80000"/>
              </a:lnSpc>
              <a:buFontTx/>
              <a:buNone/>
            </a:pPr>
            <a:r>
              <a:rPr lang="en-GB" altLang="en-US" sz="2800" b="1" dirty="0">
                <a:solidFill>
                  <a:schemeClr val="tx2">
                    <a:lumMod val="50000"/>
                  </a:schemeClr>
                </a:solidFill>
              </a:rPr>
              <a:t>Father’s light is gone</a:t>
            </a:r>
          </a:p>
          <a:p>
            <a:pPr marL="1347788" indent="22225">
              <a:lnSpc>
                <a:spcPct val="80000"/>
              </a:lnSpc>
              <a:buFontTx/>
              <a:buNone/>
            </a:pPr>
            <a:r>
              <a:rPr lang="en-GB" altLang="en-US" sz="2800" b="1" dirty="0">
                <a:solidFill>
                  <a:schemeClr val="tx2">
                    <a:lumMod val="50000"/>
                  </a:schemeClr>
                </a:solidFill>
              </a:rPr>
              <a:t>Light for all the world, light for all the world</a:t>
            </a:r>
          </a:p>
          <a:p>
            <a:pPr marL="1347788" indent="22225">
              <a:lnSpc>
                <a:spcPct val="80000"/>
              </a:lnSpc>
              <a:buFontTx/>
              <a:buNone/>
            </a:pPr>
            <a:endParaRPr lang="en-GB" altLang="en-US" sz="1600" b="1" dirty="0">
              <a:solidFill>
                <a:schemeClr val="tx2">
                  <a:lumMod val="50000"/>
                </a:schemeClr>
              </a:solidFill>
            </a:endParaRPr>
          </a:p>
          <a:p>
            <a:pPr marL="1347788" indent="22225">
              <a:lnSpc>
                <a:spcPct val="80000"/>
              </a:lnSpc>
              <a:buFontTx/>
              <a:buNone/>
            </a:pPr>
            <a:r>
              <a:rPr lang="en-GB" altLang="en-US" sz="1600" b="1" dirty="0">
                <a:solidFill>
                  <a:schemeClr val="tx2">
                    <a:lumMod val="50000"/>
                  </a:schemeClr>
                </a:solidFill>
              </a:rPr>
              <a:t>Copyright Steve Cracknell </a:t>
            </a:r>
            <a:r>
              <a:rPr lang="en-GB" altLang="en-US" sz="1600" b="1" dirty="0" smtClean="0">
                <a:solidFill>
                  <a:schemeClr val="tx2">
                    <a:lumMod val="50000"/>
                  </a:schemeClr>
                </a:solidFill>
              </a:rPr>
              <a:t>2003 </a:t>
            </a:r>
            <a:r>
              <a:rPr lang="en-GB" altLang="en-US" sz="1600" b="1" smtClean="0">
                <a:solidFill>
                  <a:schemeClr val="tx2">
                    <a:lumMod val="50000"/>
                  </a:schemeClr>
                </a:solidFill>
              </a:rPr>
              <a:t>CCL License No.</a:t>
            </a:r>
            <a:endParaRPr lang="en-GB" altLang="en-US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78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 C</dc:creator>
  <cp:lastModifiedBy>steve</cp:lastModifiedBy>
  <cp:revision>11</cp:revision>
  <dcterms:created xsi:type="dcterms:W3CDTF">2008-04-18T20:48:46Z</dcterms:created>
  <dcterms:modified xsi:type="dcterms:W3CDTF">2019-01-04T14:50:23Z</dcterms:modified>
</cp:coreProperties>
</file>