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69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FE479-A73F-44B3-8A07-D9C2805A81C8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20E43-05B1-4A26-891B-C14F358F3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549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FE479-A73F-44B3-8A07-D9C2805A81C8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20E43-05B1-4A26-891B-C14F358F3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17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FE479-A73F-44B3-8A07-D9C2805A81C8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20E43-05B1-4A26-891B-C14F358F3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358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FE479-A73F-44B3-8A07-D9C2805A81C8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20E43-05B1-4A26-891B-C14F358F3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0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FE479-A73F-44B3-8A07-D9C2805A81C8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20E43-05B1-4A26-891B-C14F358F3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334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FE479-A73F-44B3-8A07-D9C2805A81C8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20E43-05B1-4A26-891B-C14F358F3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723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FE479-A73F-44B3-8A07-D9C2805A81C8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20E43-05B1-4A26-891B-C14F358F3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372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FE479-A73F-44B3-8A07-D9C2805A81C8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20E43-05B1-4A26-891B-C14F358F3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758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FE479-A73F-44B3-8A07-D9C2805A81C8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20E43-05B1-4A26-891B-C14F358F3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768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FE479-A73F-44B3-8A07-D9C2805A81C8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20E43-05B1-4A26-891B-C14F358F3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391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FE479-A73F-44B3-8A07-D9C2805A81C8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20E43-05B1-4A26-891B-C14F358F3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648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FE479-A73F-44B3-8A07-D9C2805A81C8}" type="datetimeFigureOut">
              <a:rPr lang="en-GB" smtClean="0"/>
              <a:t>04/01/2019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20E43-05B1-4A26-891B-C14F358F3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512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4087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b="1" dirty="0"/>
              <a:t>On the windy hillside I feel the winter’s chill</a:t>
            </a:r>
          </a:p>
          <a:p>
            <a:pPr marL="0" indent="0">
              <a:buNone/>
            </a:pPr>
            <a:r>
              <a:rPr lang="en-GB" b="1" dirty="0" smtClean="0"/>
              <a:t>My </a:t>
            </a:r>
            <a:r>
              <a:rPr lang="en-GB" b="1" dirty="0"/>
              <a:t>fingers numb with cold a longing in my soul</a:t>
            </a:r>
          </a:p>
          <a:p>
            <a:pPr marL="0" indent="0">
              <a:buNone/>
            </a:pPr>
            <a:r>
              <a:rPr lang="en-GB" b="1" dirty="0" smtClean="0"/>
              <a:t>Suddenly </a:t>
            </a:r>
            <a:r>
              <a:rPr lang="en-GB" b="1" dirty="0"/>
              <a:t>the night the sky is filled with blinding light</a:t>
            </a:r>
          </a:p>
          <a:p>
            <a:pPr marL="0" indent="0">
              <a:buNone/>
            </a:pPr>
            <a:r>
              <a:rPr lang="en-GB" b="1" dirty="0" smtClean="0"/>
              <a:t>And </a:t>
            </a:r>
            <a:r>
              <a:rPr lang="en-GB" b="1" dirty="0"/>
              <a:t>music fills the skies as I rub my weary eyes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i="1" dirty="0" smtClean="0"/>
              <a:t>Star </a:t>
            </a:r>
            <a:r>
              <a:rPr lang="en-GB" b="1" i="1" dirty="0"/>
              <a:t>gazing, star gazing, star gazing tonight</a:t>
            </a:r>
          </a:p>
          <a:p>
            <a:pPr marL="0" indent="0">
              <a:buNone/>
            </a:pPr>
            <a:r>
              <a:rPr lang="en-GB" b="1" i="1" dirty="0" smtClean="0"/>
              <a:t>Star </a:t>
            </a:r>
            <a:r>
              <a:rPr lang="en-GB" b="1" i="1" dirty="0"/>
              <a:t>gazing, star gazing, star gazing </a:t>
            </a:r>
            <a:r>
              <a:rPr lang="en-GB" b="1" i="1" dirty="0" smtClean="0"/>
              <a:t>tonight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70441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b="1" dirty="0" smtClean="0"/>
              <a:t>Angels </a:t>
            </a:r>
            <a:r>
              <a:rPr lang="en-GB" b="1" dirty="0"/>
              <a:t>bringing good news to banish all my fear</a:t>
            </a:r>
          </a:p>
          <a:p>
            <a:pPr marL="0" indent="0">
              <a:buNone/>
            </a:pPr>
            <a:r>
              <a:rPr lang="en-GB" b="1" dirty="0" smtClean="0"/>
              <a:t>At </a:t>
            </a:r>
            <a:r>
              <a:rPr lang="en-GB" b="1" dirty="0"/>
              <a:t>first light of dawn a Saviour will be born</a:t>
            </a:r>
          </a:p>
          <a:p>
            <a:pPr marL="0" indent="0">
              <a:buNone/>
            </a:pPr>
            <a:r>
              <a:rPr lang="en-GB" b="1" dirty="0" smtClean="0"/>
              <a:t>From </a:t>
            </a:r>
            <a:r>
              <a:rPr lang="en-GB" b="1" dirty="0"/>
              <a:t>the sin that grips us He comes to bring release</a:t>
            </a:r>
          </a:p>
          <a:p>
            <a:pPr marL="0" indent="0">
              <a:buNone/>
            </a:pPr>
            <a:r>
              <a:rPr lang="en-GB" b="1" dirty="0" smtClean="0"/>
              <a:t>Shine </a:t>
            </a:r>
            <a:r>
              <a:rPr lang="en-GB" b="1" dirty="0"/>
              <a:t>light into our lives and lead us into peace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i="1" dirty="0" smtClean="0"/>
              <a:t>Star gazing, star gazing, star gazing tonight</a:t>
            </a:r>
          </a:p>
          <a:p>
            <a:pPr marL="0" indent="0">
              <a:buNone/>
            </a:pPr>
            <a:r>
              <a:rPr lang="en-GB" b="1" i="1" dirty="0" smtClean="0"/>
              <a:t>Star gazing, star gazing, star gazing tonight</a:t>
            </a:r>
          </a:p>
          <a:p>
            <a:pPr marL="0" indent="0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751903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40871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The </a:t>
            </a:r>
            <a:r>
              <a:rPr lang="en-GB" b="1" dirty="0"/>
              <a:t>tender mercy of God shining in the starry skies</a:t>
            </a:r>
          </a:p>
          <a:p>
            <a:pPr marL="0" indent="0">
              <a:buNone/>
            </a:pPr>
            <a:r>
              <a:rPr lang="en-GB" b="1" dirty="0" smtClean="0"/>
              <a:t>Bathing </a:t>
            </a:r>
            <a:r>
              <a:rPr lang="en-GB" b="1" dirty="0"/>
              <a:t>me in heaven’s light, star gazing tonight</a:t>
            </a:r>
          </a:p>
          <a:p>
            <a:pPr marL="0" indent="0">
              <a:buNone/>
            </a:pPr>
            <a:endParaRPr lang="en-GB" b="1" i="1" dirty="0" smtClean="0"/>
          </a:p>
          <a:p>
            <a:pPr marL="0" indent="0">
              <a:buNone/>
            </a:pPr>
            <a:r>
              <a:rPr lang="en-GB" b="1" i="1" dirty="0" smtClean="0"/>
              <a:t>Star gazing, star gazing, star gazing tonight</a:t>
            </a:r>
          </a:p>
          <a:p>
            <a:pPr marL="0" indent="0">
              <a:buNone/>
            </a:pPr>
            <a:r>
              <a:rPr lang="en-GB" b="1" i="1" dirty="0" smtClean="0"/>
              <a:t>Star gazing, star gazing, star gazing tonight</a:t>
            </a:r>
          </a:p>
          <a:p>
            <a:pPr marL="0" indent="0">
              <a:buNone/>
            </a:pPr>
            <a:endParaRPr lang="en-GB" b="1" i="1" dirty="0" smtClean="0"/>
          </a:p>
          <a:p>
            <a:pPr marL="0" indent="0">
              <a:buNone/>
            </a:pPr>
            <a:endParaRPr lang="en-GB" b="1" i="1" dirty="0"/>
          </a:p>
          <a:p>
            <a:pPr marL="0" indent="0">
              <a:buNone/>
            </a:pPr>
            <a:endParaRPr lang="en-GB" b="1" i="1" dirty="0" smtClean="0"/>
          </a:p>
          <a:p>
            <a:pPr marL="0" indent="0">
              <a:buNone/>
            </a:pPr>
            <a:r>
              <a:rPr lang="en-GB" sz="1800" b="1" i="1" dirty="0" smtClean="0"/>
              <a:t>Copyright </a:t>
            </a:r>
            <a:r>
              <a:rPr lang="en-GB" sz="1800" b="1" i="1" dirty="0"/>
              <a:t>Steve Cracknell </a:t>
            </a:r>
            <a:r>
              <a:rPr lang="en-GB" sz="1800" b="1" i="1" dirty="0" smtClean="0"/>
              <a:t>2013 </a:t>
            </a:r>
            <a:r>
              <a:rPr lang="en-GB" sz="1800" b="1" i="1" smtClean="0"/>
              <a:t>CCL License No.</a:t>
            </a:r>
            <a:endParaRPr lang="en-GB" sz="1800" b="1" dirty="0"/>
          </a:p>
          <a:p>
            <a:pPr marL="0" indent="0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148254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161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SteveC</dc:creator>
  <cp:lastModifiedBy>steve</cp:lastModifiedBy>
  <cp:revision>3</cp:revision>
  <dcterms:created xsi:type="dcterms:W3CDTF">2015-11-27T14:00:41Z</dcterms:created>
  <dcterms:modified xsi:type="dcterms:W3CDTF">2019-01-04T14:52:44Z</dcterms:modified>
</cp:coreProperties>
</file>