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20" r:id="rId5"/>
  </p:sldMasterIdLst>
  <p:sldIdLst>
    <p:sldId id="256" r:id="rId6"/>
    <p:sldId id="257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70" y="-2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B7412C-0F5C-404E-B904-D23A13488006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14D04-3851-4F7F-9AB4-2B27D08D1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034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B7412C-0F5C-404E-B904-D23A13488006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14D04-3851-4F7F-9AB4-2B27D08D1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55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B7412C-0F5C-404E-B904-D23A13488006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14D04-3851-4F7F-9AB4-2B27D08D1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384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32B61-862D-4EEE-9E68-5039AA0BE3DA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CEEF9-2051-4D3E-A9E3-57D6115196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517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2A12D-2145-418D-9680-A140E2CCDD46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0ACA9-0B00-46CC-A418-5E1428CCD4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467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B60DD-AB39-4F22-BD73-C9F7B1F259F7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06734-D00C-4AE1-BDC8-0866C25D16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099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54164-DDA5-4D95-BD92-82F329388AD9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E35D5-C4D3-43C8-9F68-1A39B52A24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6497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D9A92-6186-43EA-B8EE-52BE287388A3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40DDA-33B1-4D8F-BCC5-76E9351AA6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4621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85118-DD71-4752-9EAF-A6BD60D29270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5274C-3FC3-4050-BD3C-8979D5CBCA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3836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EA22B-695F-48EC-9946-DFA31632E404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D952C-EA3A-4FFB-AF43-9A3B83ACE5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5428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8C25A-7120-4470-A043-F8DD041FB1B6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46E20-7C50-4372-8E81-F80BC9D40F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087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B7412C-0F5C-404E-B904-D23A13488006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14D04-3851-4F7F-9AB4-2B27D08D1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0734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C13F2-2509-4B3A-8171-0C53B76EB541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BA965-EDD5-4BAB-B604-DB2D60E13A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3348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81BCB-8F7C-4673-956D-15CC4CA0051C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2F1DB-B3A9-4C2B-96F1-9542DACEA0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2228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27799-59DC-4562-8EF9-050EED41C609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B8045-B2FC-4A5A-BEF6-7306945A74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4330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BEBCA-8727-4674-B208-9A691EAE1DA4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D64E7-1AB7-4979-A1F2-C44957AD5A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1440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AA663-FE94-4729-B0CA-0806F1733FE7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1FE9E-C5C5-4B6A-883D-AD39D024EC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6291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0820B-ED5B-4AFE-9CD4-6F32D2EA4D20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DC521-AA94-4951-ABD3-69D857A81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0202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CB006-73C8-4563-8068-C62F27980E19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BE170-ED93-4DF7-BB1A-2E874155B0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9128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87566-8673-4D44-9176-59368226FD6D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1D27A-F5CC-4A29-A4F6-DEBCD3FAA3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7798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55447-4DB0-4420-BA78-F06DE24DD3F9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9F68E-0FF7-4D58-89A7-7D4C7120FB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9660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00DBC-1537-4598-8975-25A497CA8663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C80F7-EA46-4C39-83FB-E72309106B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137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B7412C-0F5C-404E-B904-D23A13488006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14D04-3851-4F7F-9AB4-2B27D08D1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975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957A0-5148-4362-BC8C-2D672DC15677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0DA1A-9B88-4917-A70B-22B1E387DD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6542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7A1F5-8489-4C0F-AE24-EA2211633D7C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FD956-6248-43CB-A6DA-3DEF214D63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6306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A868-BB7A-4787-A5B1-F89B53DF01CE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E52B3-0717-4C8C-BADE-D31BDADA9B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6128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D02BA-32C9-4992-AD85-E8870D158E18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FA336-15D7-438D-B0AD-5C95D85F8C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2300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8541A-57A6-4138-B263-35A8E9DF37FF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F4723-9B05-4326-A31A-1732FE45DD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6459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7C712-4256-4B98-B471-376F3C1735EA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A002D-82D9-4AA5-85FE-5EB7F949E6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5206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DDCD7-1E49-4931-8FBD-724DC17EC00C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139D6-5A54-4560-A99C-12439B5CFE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9587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B9019-3229-4D59-87C4-C6C854ED4255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2172C-80B3-4DA3-B620-1DEC481755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37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6A646-5678-4FA8-9EE0-B640BDBFB5DE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5C7A9-06EE-4664-AB41-C197B5A023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68733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089CC-82E5-4C3E-8CF9-C58824F62E25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03E5F-BFE8-429E-822F-6627F15BD8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644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B7412C-0F5C-404E-B904-D23A13488006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14D04-3851-4F7F-9AB4-2B27D08D1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5639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B368B-D9CF-476C-AB5E-2D342F3D4864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A4CAD-E598-449C-B184-452CE8D409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6851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47B2A-25E0-4037-9290-D34651F5BB8F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078EA-9DBE-4159-9F35-E424EEFFD3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0942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AAEE7-EBEF-4CEB-8F60-C97B4DEBE69F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7AE5D-17D6-4CF4-9BBB-2001BF2D21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7617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55310-3976-42B9-B5B6-CCF0E17926FF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1E1CF-4148-4D6B-8CE1-80CC83B309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14205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140B2-25E6-4E04-BDBC-0062C6FF00D6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D4EF2-F607-4AC4-AD3B-5E0396169A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482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1/4/2019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B7412C-0F5C-404E-B904-D23A13488006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14D04-3851-4F7F-9AB4-2B27D08D1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68689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B7412C-0F5C-404E-B904-D23A13488006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14D04-3851-4F7F-9AB4-2B27D08D1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167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B7412C-0F5C-404E-B904-D23A13488006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14D04-3851-4F7F-9AB4-2B27D08D1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5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B7412C-0F5C-404E-B904-D23A13488006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14D04-3851-4F7F-9AB4-2B27D08D1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419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B7412C-0F5C-404E-B904-D23A13488006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14D04-3851-4F7F-9AB4-2B27D08D1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874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B5B7412C-0F5C-404E-B904-D23A13488006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3BC14D04-3851-4F7F-9AB4-2B27D08D11B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DAAE3F-6321-4FA0-82C4-A60770B117A3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2832C64-74F7-4EB9-B65E-45E53CD697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6BC550-66B9-490C-8599-1E31489078C3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9975B0-94EA-4BBA-8B78-1A8E01B520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4099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A3D5A4-CEF3-4EE4-B596-6AA5466DCB3D}" type="datetimeFigureOut">
              <a:rPr lang="en-GB"/>
              <a:pPr>
                <a:defRPr/>
              </a:pPr>
              <a:t>04/01/2019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B8B4E1-728C-4954-852E-834B39514E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5B7412C-0F5C-404E-B904-D23A13488006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BC14D04-3851-4F7F-9AB4-2B27D08D11B3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72018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see the light dancing on the sea </a:t>
            </a:r>
            <a:endParaRPr lang="en-GB" sz="3200" b="1" dirty="0" smtClean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hear the waves crash on the shore</a:t>
            </a:r>
            <a:b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</a:br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see the moon, silver in the sky </a:t>
            </a:r>
            <a:endParaRPr lang="en-GB" sz="3200" b="1" dirty="0" smtClean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know your love for me is pure</a:t>
            </a:r>
          </a:p>
          <a:p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feel the heat of the blazing sun, </a:t>
            </a:r>
            <a:endParaRPr lang="en-GB" sz="3200" b="1" dirty="0" smtClean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feel the wind upon my face</a:t>
            </a:r>
            <a:b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</a:br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know your peace deep within my soul </a:t>
            </a:r>
            <a:endParaRPr lang="en-GB" sz="3200" b="1" dirty="0" smtClean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know the wonder of your grace</a:t>
            </a:r>
          </a:p>
          <a:p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 </a:t>
            </a:r>
          </a:p>
          <a:p>
            <a:r>
              <a:rPr lang="en-GB" sz="3200" b="1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And </a:t>
            </a:r>
            <a:r>
              <a:rPr lang="en-GB" sz="32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 give my life, give it all to you Lord</a:t>
            </a:r>
            <a:br>
              <a:rPr lang="en-GB" sz="32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</a:br>
            <a:r>
              <a:rPr lang="en-GB" sz="3200" b="1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And </a:t>
            </a:r>
            <a:r>
              <a:rPr lang="en-GB" sz="32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 give my life, give it all to you </a:t>
            </a:r>
            <a:r>
              <a:rPr lang="en-GB" sz="3200" b="1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Lord</a:t>
            </a:r>
            <a:endParaRPr lang="en-GB" sz="32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55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72018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see the stars shining in the sky, </a:t>
            </a:r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/>
            </a:r>
            <a:b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</a:br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see the mountains rise above</a:t>
            </a:r>
            <a:b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</a:br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Creation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born through your mighty word </a:t>
            </a:r>
            <a:endParaRPr lang="en-GB" sz="3200" b="1" dirty="0" smtClean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know you are the Lord of Love</a:t>
            </a:r>
          </a:p>
          <a:p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Know that Jesus came to seek the lost, </a:t>
            </a:r>
            <a:endParaRPr lang="en-GB" sz="3200" b="1" dirty="0" smtClean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He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brought me home so I will sing</a:t>
            </a:r>
            <a:b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</a:br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His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healing hands reaching out to me, </a:t>
            </a:r>
            <a:endParaRPr lang="en-GB" sz="3200" b="1" dirty="0" smtClean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know for sure the Lord is King</a:t>
            </a:r>
          </a:p>
          <a:p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 </a:t>
            </a:r>
          </a:p>
          <a:p>
            <a:r>
              <a:rPr lang="en-GB" sz="3200" b="1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And </a:t>
            </a:r>
            <a:r>
              <a:rPr lang="en-GB" sz="32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I, I give my life, give it all to you Lord </a:t>
            </a:r>
            <a:endParaRPr lang="en-GB" sz="3200" b="1" i="1" dirty="0" smtClean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en-GB" sz="3200" b="1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And </a:t>
            </a:r>
            <a:r>
              <a:rPr lang="en-GB" sz="32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I, I give my life, give it  all to you </a:t>
            </a:r>
            <a:r>
              <a:rPr lang="en-GB" sz="3200" b="1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Lord</a:t>
            </a:r>
            <a:endParaRPr lang="en-GB" sz="32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76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72018"/>
            <a:ext cx="9144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/>
            </a:r>
            <a:br>
              <a:rPr lang="en-GB" sz="32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</a:br>
            <a:r>
              <a:rPr lang="en-GB" sz="32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Lord, the Lord is </a:t>
            </a:r>
            <a:r>
              <a:rPr lang="en-GB" sz="3200" b="1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King</a:t>
            </a:r>
          </a:p>
          <a:p>
            <a:r>
              <a:rPr lang="en-GB" sz="3200" b="1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You’re </a:t>
            </a:r>
            <a:r>
              <a:rPr lang="en-GB" sz="32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my King you’re the </a:t>
            </a:r>
            <a:r>
              <a:rPr lang="en-GB" sz="3200" b="1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King</a:t>
            </a:r>
          </a:p>
          <a:p>
            <a:r>
              <a:rPr lang="en-GB" sz="3200" b="1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Lord</a:t>
            </a:r>
            <a:r>
              <a:rPr lang="en-GB" sz="32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, the Lord is </a:t>
            </a:r>
            <a:r>
              <a:rPr lang="en-GB" sz="3200" b="1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King</a:t>
            </a:r>
          </a:p>
          <a:p>
            <a:r>
              <a:rPr lang="en-GB" sz="3200" b="1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You’re </a:t>
            </a:r>
            <a:r>
              <a:rPr lang="en-GB" sz="32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my King you’re the </a:t>
            </a:r>
            <a:r>
              <a:rPr lang="en-GB" sz="3200" b="1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King</a:t>
            </a:r>
            <a:r>
              <a:rPr lang="en-GB" sz="32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/>
            </a:r>
            <a:br>
              <a:rPr lang="en-GB" sz="32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</a:br>
            <a:r>
              <a:rPr lang="en-GB" sz="32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You’re the </a:t>
            </a:r>
            <a:r>
              <a:rPr lang="en-GB" sz="3200" b="1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King</a:t>
            </a:r>
          </a:p>
          <a:p>
            <a:endParaRPr lang="en-GB" sz="3200" b="1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endParaRPr lang="en-GB" sz="3200" b="1" i="1" dirty="0" smtClean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endParaRPr lang="en-GB" sz="3200" b="1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endParaRPr lang="en-GB" sz="32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en-GB" sz="3200" b="1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 </a:t>
            </a:r>
            <a:endParaRPr lang="en-GB" sz="32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Steve Cracknell ©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2015 CCL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Licence</a:t>
            </a:r>
            <a:r>
              <a:rPr lang="en-US" b="1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 No.</a:t>
            </a:r>
            <a:endParaRPr lang="en-GB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1765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rk flower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12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12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12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Dark flowers</Template>
  <TotalTime>166</TotalTime>
  <Words>25</Words>
  <Application>Microsoft Office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Dark flowers</vt:lpstr>
      <vt:lpstr>3_125</vt:lpstr>
      <vt:lpstr>4_125</vt:lpstr>
      <vt:lpstr>5_125</vt:lpstr>
      <vt:lpstr>Apex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SteveC</dc:creator>
  <cp:lastModifiedBy>steve</cp:lastModifiedBy>
  <cp:revision>10</cp:revision>
  <dcterms:created xsi:type="dcterms:W3CDTF">2015-09-03T14:20:57Z</dcterms:created>
  <dcterms:modified xsi:type="dcterms:W3CDTF">2019-01-04T15:09:14Z</dcterms:modified>
</cp:coreProperties>
</file>