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62" r:id="rId2"/>
    <p:sldId id="263" r:id="rId3"/>
    <p:sldId id="264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 marL="180975" indent="20638">
              <a:lnSpc>
                <a:spcPct val="90000"/>
              </a:lnSpc>
            </a:pPr>
            <a:r>
              <a:rPr lang="en-GB" altLang="en-US" sz="2800" i="1" smtClean="0">
                <a:latin typeface="Arial" charset="0"/>
                <a:cs typeface="Arial" charset="0"/>
              </a:rPr>
              <a:t>This is my body it’s broken for you</a:t>
            </a:r>
            <a:br>
              <a:rPr lang="en-GB" altLang="en-US" sz="2800" i="1" smtClean="0">
                <a:latin typeface="Arial" charset="0"/>
                <a:cs typeface="Arial" charset="0"/>
              </a:rPr>
            </a:br>
            <a:r>
              <a:rPr lang="en-GB" altLang="en-US" sz="2800" i="1" smtClean="0">
                <a:latin typeface="Arial" charset="0"/>
                <a:cs typeface="Arial" charset="0"/>
              </a:rPr>
              <a:t>This is my blood it’s poured out for you</a:t>
            </a:r>
            <a:br>
              <a:rPr lang="en-GB" altLang="en-US" sz="2800" i="1" smtClean="0">
                <a:latin typeface="Arial" charset="0"/>
                <a:cs typeface="Arial" charset="0"/>
              </a:rPr>
            </a:br>
            <a:r>
              <a:rPr lang="en-GB" altLang="en-US" sz="2800" i="1" smtClean="0">
                <a:latin typeface="Arial" charset="0"/>
                <a:cs typeface="Arial" charset="0"/>
              </a:rPr>
              <a:t>It’s poured out for you</a:t>
            </a:r>
          </a:p>
          <a:p>
            <a:pPr marL="180975" indent="20638">
              <a:lnSpc>
                <a:spcPct val="90000"/>
              </a:lnSpc>
            </a:pPr>
            <a:endParaRPr lang="en-GB" altLang="en-US" sz="2800" smtClean="0">
              <a:latin typeface="Arial" charset="0"/>
              <a:cs typeface="Arial" charset="0"/>
            </a:endParaRPr>
          </a:p>
          <a:p>
            <a:pPr marL="180975" indent="20638">
              <a:lnSpc>
                <a:spcPct val="90000"/>
              </a:lnSpc>
            </a:pPr>
            <a:r>
              <a:rPr lang="en-GB" altLang="en-US" sz="2800" smtClean="0">
                <a:latin typeface="Arial" charset="0"/>
                <a:cs typeface="Arial" charset="0"/>
              </a:rPr>
              <a:t>Weighed down by my sin all my hurt He bore</a:t>
            </a:r>
            <a:br>
              <a:rPr lang="en-GB" altLang="en-US" sz="2800" smtClean="0">
                <a:latin typeface="Arial" charset="0"/>
                <a:cs typeface="Arial" charset="0"/>
              </a:rPr>
            </a:br>
            <a:r>
              <a:rPr lang="en-GB" altLang="en-US" sz="2800" smtClean="0">
                <a:latin typeface="Arial" charset="0"/>
                <a:cs typeface="Arial" charset="0"/>
              </a:rPr>
              <a:t>Broken to make me clean</a:t>
            </a:r>
            <a:br>
              <a:rPr lang="en-GB" altLang="en-US" sz="2800" smtClean="0">
                <a:latin typeface="Arial" charset="0"/>
                <a:cs typeface="Arial" charset="0"/>
              </a:rPr>
            </a:br>
            <a:r>
              <a:rPr lang="en-GB" altLang="en-US" sz="2800" smtClean="0">
                <a:latin typeface="Arial" charset="0"/>
                <a:cs typeface="Arial" charset="0"/>
              </a:rPr>
              <a:t>Crushed to bring me peace</a:t>
            </a:r>
          </a:p>
          <a:p>
            <a:pPr marL="180975" indent="20638">
              <a:lnSpc>
                <a:spcPct val="90000"/>
              </a:lnSpc>
            </a:pPr>
            <a:endParaRPr lang="en-GB" altLang="en-US" sz="28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 marL="180975" indent="0">
              <a:lnSpc>
                <a:spcPct val="90000"/>
              </a:lnSpc>
              <a:buNone/>
            </a:pPr>
            <a:r>
              <a:rPr lang="en-GB" altLang="en-US" sz="2800" b="1" i="1" dirty="0" smtClean="0">
                <a:latin typeface="Arial" charset="0"/>
                <a:cs typeface="Arial" charset="0"/>
              </a:rPr>
              <a:t>This is my body it’s broken for you</a:t>
            </a:r>
          </a:p>
          <a:p>
            <a:pPr marL="180975" indent="0">
              <a:lnSpc>
                <a:spcPct val="90000"/>
              </a:lnSpc>
              <a:buNone/>
            </a:pPr>
            <a:r>
              <a:rPr lang="en-GB" altLang="en-US" sz="2800" b="1" i="1" dirty="0" smtClean="0">
                <a:latin typeface="Arial" charset="0"/>
                <a:cs typeface="Arial" charset="0"/>
              </a:rPr>
              <a:t>This is my blood it’s poured out for you</a:t>
            </a:r>
            <a:br>
              <a:rPr lang="en-GB" altLang="en-US" sz="2800" b="1" i="1" dirty="0" smtClean="0">
                <a:latin typeface="Arial" charset="0"/>
                <a:cs typeface="Arial" charset="0"/>
              </a:rPr>
            </a:br>
            <a:r>
              <a:rPr lang="en-GB" altLang="en-US" sz="2800" b="1" i="1" dirty="0" smtClean="0">
                <a:latin typeface="Arial" charset="0"/>
                <a:cs typeface="Arial" charset="0"/>
              </a:rPr>
              <a:t>It’s poured out for you</a:t>
            </a:r>
          </a:p>
          <a:p>
            <a:pPr marL="180975" indent="0">
              <a:lnSpc>
                <a:spcPct val="90000"/>
              </a:lnSpc>
              <a:buNone/>
            </a:pPr>
            <a:endParaRPr lang="en-GB" altLang="en-US" sz="2800" b="1" dirty="0" smtClean="0">
              <a:latin typeface="Arial" charset="0"/>
              <a:cs typeface="Arial" charset="0"/>
            </a:endParaRPr>
          </a:p>
          <a:p>
            <a:pPr marL="180975" indent="0">
              <a:lnSpc>
                <a:spcPct val="90000"/>
              </a:lnSpc>
              <a:buNone/>
            </a:pPr>
            <a:r>
              <a:rPr lang="en-GB" altLang="en-US" sz="2800" b="1" dirty="0" smtClean="0">
                <a:latin typeface="Arial" charset="0"/>
                <a:cs typeface="Arial" charset="0"/>
              </a:rPr>
              <a:t>I had lost my way in the maze of life</a:t>
            </a:r>
            <a:br>
              <a:rPr lang="en-GB" altLang="en-US" sz="2800" b="1" dirty="0" smtClean="0">
                <a:latin typeface="Arial" charset="0"/>
                <a:cs typeface="Arial" charset="0"/>
              </a:rPr>
            </a:br>
            <a:r>
              <a:rPr lang="en-GB" altLang="en-US" sz="2800" b="1" dirty="0" smtClean="0">
                <a:latin typeface="Arial" charset="0"/>
                <a:cs typeface="Arial" charset="0"/>
              </a:rPr>
              <a:t>He has paid the price through his sacrifice</a:t>
            </a:r>
          </a:p>
          <a:p>
            <a:pPr marL="180975" indent="0">
              <a:lnSpc>
                <a:spcPct val="90000"/>
              </a:lnSpc>
              <a:buNone/>
            </a:pPr>
            <a:endParaRPr lang="en-GB" altLang="en-US" sz="28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 marL="180975" indent="0">
              <a:lnSpc>
                <a:spcPct val="90000"/>
              </a:lnSpc>
              <a:buNone/>
            </a:pPr>
            <a:r>
              <a:rPr lang="en-GB" altLang="en-US" sz="2800" b="1" i="1" dirty="0" smtClean="0">
                <a:latin typeface="Arial" charset="0"/>
                <a:cs typeface="Arial" charset="0"/>
              </a:rPr>
              <a:t>This is my body it’s broken for you</a:t>
            </a:r>
          </a:p>
          <a:p>
            <a:pPr marL="180975" indent="0">
              <a:lnSpc>
                <a:spcPct val="90000"/>
              </a:lnSpc>
              <a:buNone/>
            </a:pPr>
            <a:r>
              <a:rPr lang="en-GB" altLang="en-US" sz="2800" b="1" i="1" dirty="0" smtClean="0">
                <a:latin typeface="Arial" charset="0"/>
                <a:cs typeface="Arial" charset="0"/>
              </a:rPr>
              <a:t>This is my blood it’s poured out for you</a:t>
            </a:r>
            <a:br>
              <a:rPr lang="en-GB" altLang="en-US" sz="2800" b="1" i="1" dirty="0" smtClean="0">
                <a:latin typeface="Arial" charset="0"/>
                <a:cs typeface="Arial" charset="0"/>
              </a:rPr>
            </a:br>
            <a:r>
              <a:rPr lang="en-GB" altLang="en-US" sz="2800" b="1" i="1" dirty="0" smtClean="0">
                <a:latin typeface="Arial" charset="0"/>
                <a:cs typeface="Arial" charset="0"/>
              </a:rPr>
              <a:t>It’s poured out for you</a:t>
            </a:r>
          </a:p>
          <a:p>
            <a:pPr marL="180975" indent="0">
              <a:lnSpc>
                <a:spcPct val="90000"/>
              </a:lnSpc>
              <a:buNone/>
            </a:pPr>
            <a:endParaRPr lang="en-GB" altLang="en-US" sz="2800" b="1" dirty="0" smtClean="0">
              <a:latin typeface="Arial" charset="0"/>
              <a:cs typeface="Arial" charset="0"/>
            </a:endParaRPr>
          </a:p>
          <a:p>
            <a:pPr marL="180975" indent="0">
              <a:lnSpc>
                <a:spcPct val="90000"/>
              </a:lnSpc>
              <a:buNone/>
            </a:pPr>
            <a:r>
              <a:rPr lang="en-GB" altLang="en-US" sz="2800" b="1" dirty="0" smtClean="0">
                <a:latin typeface="Arial" charset="0"/>
                <a:cs typeface="Arial" charset="0"/>
              </a:rPr>
              <a:t>Yes I turned my back looked the other way</a:t>
            </a:r>
            <a:br>
              <a:rPr lang="en-GB" altLang="en-US" sz="2800" b="1" dirty="0" smtClean="0">
                <a:latin typeface="Arial" charset="0"/>
                <a:cs typeface="Arial" charset="0"/>
              </a:rPr>
            </a:br>
            <a:r>
              <a:rPr lang="en-GB" altLang="en-US" sz="2800" b="1" dirty="0" smtClean="0">
                <a:latin typeface="Arial" charset="0"/>
                <a:cs typeface="Arial" charset="0"/>
              </a:rPr>
              <a:t>Man of sorrows then </a:t>
            </a:r>
            <a:br>
              <a:rPr lang="en-GB" altLang="en-US" sz="2800" b="1" dirty="0" smtClean="0">
                <a:latin typeface="Arial" charset="0"/>
                <a:cs typeface="Arial" charset="0"/>
              </a:rPr>
            </a:br>
            <a:r>
              <a:rPr lang="en-GB" altLang="en-US" sz="2800" b="1" dirty="0" smtClean="0">
                <a:latin typeface="Arial" charset="0"/>
                <a:cs typeface="Arial" charset="0"/>
              </a:rPr>
              <a:t>He shall live again</a:t>
            </a:r>
          </a:p>
          <a:p>
            <a:pPr marL="180975" indent="0">
              <a:lnSpc>
                <a:spcPct val="90000"/>
              </a:lnSpc>
              <a:buNone/>
            </a:pPr>
            <a:endParaRPr lang="en-GB" altLang="en-US" sz="1400" b="1" dirty="0" smtClean="0">
              <a:latin typeface="Arial" charset="0"/>
              <a:cs typeface="Arial" charset="0"/>
            </a:endParaRPr>
          </a:p>
          <a:p>
            <a:pPr marL="180975" indent="0">
              <a:lnSpc>
                <a:spcPct val="90000"/>
              </a:lnSpc>
              <a:buNone/>
            </a:pPr>
            <a:endParaRPr lang="en-GB" altLang="en-US" sz="1400" b="1" dirty="0" smtClean="0">
              <a:latin typeface="Arial" charset="0"/>
              <a:cs typeface="Arial" charset="0"/>
            </a:endParaRPr>
          </a:p>
          <a:p>
            <a:pPr marL="180975" indent="0">
              <a:lnSpc>
                <a:spcPct val="90000"/>
              </a:lnSpc>
              <a:buNone/>
            </a:pPr>
            <a:endParaRPr lang="en-GB" altLang="en-US" sz="1400" b="1" dirty="0" smtClean="0">
              <a:latin typeface="Arial" charset="0"/>
              <a:cs typeface="Arial" charset="0"/>
            </a:endParaRPr>
          </a:p>
          <a:p>
            <a:pPr marL="180975" indent="0">
              <a:lnSpc>
                <a:spcPct val="90000"/>
              </a:lnSpc>
              <a:buNone/>
            </a:pPr>
            <a:endParaRPr lang="en-GB" altLang="en-US" sz="1400" b="1" dirty="0" smtClean="0">
              <a:latin typeface="Arial" charset="0"/>
              <a:cs typeface="Arial" charset="0"/>
            </a:endParaRPr>
          </a:p>
          <a:p>
            <a:pPr marL="180975" indent="0">
              <a:lnSpc>
                <a:spcPct val="90000"/>
              </a:lnSpc>
              <a:buNone/>
            </a:pPr>
            <a:endParaRPr lang="en-GB" altLang="en-US" sz="1400" b="1" dirty="0" smtClean="0">
              <a:latin typeface="Arial" charset="0"/>
              <a:cs typeface="Arial" charset="0"/>
            </a:endParaRPr>
          </a:p>
          <a:p>
            <a:pPr marL="180975" indent="0">
              <a:lnSpc>
                <a:spcPct val="90000"/>
              </a:lnSpc>
              <a:buNone/>
            </a:pPr>
            <a:r>
              <a:rPr lang="en-GB" altLang="en-US" sz="1400" b="1" dirty="0" smtClean="0">
                <a:latin typeface="Arial" charset="0"/>
                <a:cs typeface="Arial" charset="0"/>
              </a:rPr>
              <a:t>Steve </a:t>
            </a:r>
            <a:r>
              <a:rPr lang="en-GB" altLang="en-US" sz="1400" b="1" dirty="0" smtClean="0">
                <a:latin typeface="Arial" charset="0"/>
                <a:cs typeface="Arial" charset="0"/>
              </a:rPr>
              <a:t>Cracknell  </a:t>
            </a:r>
            <a:r>
              <a:rPr lang="en-GB" altLang="en-US" sz="1400" b="1" dirty="0" smtClean="0">
                <a:latin typeface="Arial" charset="0"/>
                <a:cs typeface="Arial" charset="0"/>
              </a:rPr>
              <a:t>© 2003 CCL Licence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</TotalTime>
  <Words>42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Wingdings 2</vt:lpstr>
      <vt:lpstr>Constantia</vt:lpstr>
      <vt:lpstr>Flow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C</dc:creator>
  <cp:lastModifiedBy>steve</cp:lastModifiedBy>
  <cp:revision>7</cp:revision>
  <dcterms:created xsi:type="dcterms:W3CDTF">2008-04-18T20:48:46Z</dcterms:created>
  <dcterms:modified xsi:type="dcterms:W3CDTF">2019-01-04T14:22:36Z</dcterms:modified>
</cp:coreProperties>
</file>